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792" r:id="rId9"/>
    <p:sldId id="793" r:id="rId10"/>
    <p:sldId id="358" r:id="rId11"/>
    <p:sldId id="791" r:id="rId12"/>
    <p:sldId id="789" r:id="rId13"/>
    <p:sldId id="778" r:id="rId14"/>
    <p:sldId id="775" r:id="rId15"/>
    <p:sldId id="639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4" autoAdjust="0"/>
    <p:restoredTop sz="86234" autoAdjust="0"/>
  </p:normalViewPr>
  <p:slideViewPr>
    <p:cSldViewPr snapToGrid="0">
      <p:cViewPr varScale="1">
        <p:scale>
          <a:sx n="68" d="100"/>
          <a:sy n="68" d="100"/>
        </p:scale>
        <p:origin x="63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9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说明一下可能不精确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5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D4F75C9-DB59-518D-C07A-99A0A1A1E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08" y="2336524"/>
            <a:ext cx="9349001" cy="22088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zh-CN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0E73B9E-17A5-D0DA-EBB4-53EC081596F3}"/>
              </a:ext>
            </a:extLst>
          </p:cNvPr>
          <p:cNvSpPr txBox="1">
            <a:spLocks/>
          </p:cNvSpPr>
          <p:nvPr/>
        </p:nvSpPr>
        <p:spPr>
          <a:xfrm>
            <a:off x="838200" y="1775317"/>
            <a:ext cx="10408920" cy="16536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循环是一种基本的程序结构，可以某些程序代码反复执行多次。</a:t>
            </a:r>
            <a:endParaRPr lang="zh-CN" altLang="en-US" dirty="0"/>
          </a:p>
        </p:txBody>
      </p:sp>
      <p:sp>
        <p:nvSpPr>
          <p:cNvPr id="10" name="对话气泡: 椭圆形 9">
            <a:extLst>
              <a:ext uri="{FF2B5EF4-FFF2-40B4-BE49-F238E27FC236}">
                <a16:creationId xmlns:a16="http://schemas.microsoft.com/office/drawing/2014/main" id="{EA64A48A-06DE-006B-4358-21C96BC05B93}"/>
              </a:ext>
            </a:extLst>
          </p:cNvPr>
          <p:cNvSpPr/>
          <p:nvPr/>
        </p:nvSpPr>
        <p:spPr>
          <a:xfrm>
            <a:off x="8351307" y="3898269"/>
            <a:ext cx="3179912" cy="1128744"/>
          </a:xfrm>
          <a:prstGeom prst="wedgeEllipseCallout">
            <a:avLst>
              <a:gd name="adj1" fmla="val -42054"/>
              <a:gd name="adj2" fmla="val -104908"/>
            </a:avLst>
          </a:prstGeom>
          <a:solidFill>
            <a:schemeClr val="accent2">
              <a:alpha val="2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对于序列中的每一项，重复执行下方的代码</a:t>
            </a:r>
          </a:p>
        </p:txBody>
      </p:sp>
    </p:spTree>
    <p:extLst>
      <p:ext uri="{BB962C8B-B14F-4D97-AF65-F5344CB8AC3E}">
        <p14:creationId xmlns:p14="http://schemas.microsoft.com/office/powerpoint/2010/main" val="23137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475248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中的数据可以有多种类型，某些方法的参数必须是指定的数据类型，否则将引发报错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有六个标准的数据类型：</a:t>
            </a:r>
            <a:endParaRPr lang="en-US" altLang="zh-CN" dirty="0"/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Numbers</a:t>
            </a:r>
            <a:r>
              <a:rPr lang="zh-CN" altLang="en-US" dirty="0"/>
              <a:t>（数字）</a:t>
            </a:r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String</a:t>
            </a:r>
            <a:r>
              <a:rPr lang="zh-CN" altLang="en-US" dirty="0"/>
              <a:t>（字符串）</a:t>
            </a:r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List</a:t>
            </a:r>
            <a:r>
              <a:rPr lang="zh-CN" altLang="en-US" dirty="0"/>
              <a:t>（列表）</a:t>
            </a:r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Tuple</a:t>
            </a:r>
            <a:r>
              <a:rPr lang="zh-CN" altLang="en-US" dirty="0"/>
              <a:t>（元组）</a:t>
            </a:r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Set</a:t>
            </a:r>
            <a:r>
              <a:rPr lang="zh-CN" altLang="en-US" dirty="0"/>
              <a:t>（集合）</a:t>
            </a:r>
          </a:p>
          <a:p>
            <a:pPr indent="1257300">
              <a:tabLst>
                <a:tab pos="901700" algn="l"/>
              </a:tabLst>
            </a:pPr>
            <a:r>
              <a:rPr lang="en-US" altLang="zh-CN" dirty="0"/>
              <a:t>Dictionary</a:t>
            </a:r>
            <a:r>
              <a:rPr lang="zh-CN" altLang="en-US" dirty="0"/>
              <a:t>（字典）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数据类型</a:t>
            </a:r>
            <a:endParaRPr lang="zh-CN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4DC2B8-3D08-4B67-90E6-0B88AC8C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266" y="3200987"/>
            <a:ext cx="875193" cy="5452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E7B66C-9919-4679-B069-4D44B80C5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840" y="3702032"/>
            <a:ext cx="1664303" cy="5882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9159DB-DCBD-4CC9-A64E-D54E808CC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256" y="4262687"/>
            <a:ext cx="1692998" cy="4878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62F9B6-CD11-41EE-B126-A47375D3A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543" y="4784359"/>
            <a:ext cx="1649953" cy="5452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9679FE7-9AD0-45EB-A08B-26E790295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694" y="5784272"/>
            <a:ext cx="4456644" cy="6011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9624B6-5E27-4047-BF10-A3A7419EB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8542" y="5308948"/>
            <a:ext cx="1692997" cy="5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4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调整程序功能，将秒表的计时修改为倒计时，并为秒表选择一个按钮作为开关。</a:t>
            </a:r>
          </a:p>
        </p:txBody>
      </p:sp>
    </p:spTree>
    <p:extLst>
      <p:ext uri="{BB962C8B-B14F-4D97-AF65-F5344CB8AC3E}">
        <p14:creationId xmlns:p14="http://schemas.microsoft.com/office/powerpoint/2010/main" val="37975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990021" y="3369434"/>
            <a:ext cx="6211958" cy="1625894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秒表计时器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6042" y="2166324"/>
            <a:ext cx="3199915" cy="124252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7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循环的使用方法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掌握利用程序实现过程控制的模式，能够编写程序选择适当程序结构实现需求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秒表是一种常用的测时仪器，又可称为</a:t>
            </a:r>
            <a:r>
              <a:rPr lang="en-US" altLang="zh-CN" dirty="0"/>
              <a:t>“</a:t>
            </a:r>
            <a:r>
              <a:rPr lang="zh-CN" altLang="en-US" dirty="0"/>
              <a:t>机械停表</a:t>
            </a:r>
            <a:r>
              <a:rPr lang="en-US" altLang="zh-CN" dirty="0"/>
              <a:t>”</a:t>
            </a:r>
            <a:r>
              <a:rPr lang="zh-CN" altLang="en-US" dirty="0"/>
              <a:t>。秒表广泛应用于各个领域，包括运动比赛、科学实验、个人训练和工业生产等，是生产生活中不可或缺的工具之一。如果想要利用</a:t>
            </a:r>
            <a:r>
              <a:rPr lang="en-US" altLang="zh-CN" dirty="0" err="1"/>
              <a:t>MixGo</a:t>
            </a:r>
            <a:r>
              <a:rPr lang="en-US" altLang="zh-CN" dirty="0"/>
              <a:t> </a:t>
            </a:r>
            <a:r>
              <a:rPr lang="zh-CN" altLang="en-US" dirty="0"/>
              <a:t>元控青春主控板制作一个计时秒表，应该如何实现呢？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2000">
        <p:fade/>
      </p:transition>
    </mc:Choice>
    <mc:Fallback xmlns=""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首先利用屏幕显示以及延时模块实现秒表基本功能，之后利用</a:t>
            </a:r>
            <a:r>
              <a:rPr lang="en-US" altLang="zh-CN" dirty="0"/>
              <a:t>for</a:t>
            </a:r>
            <a:r>
              <a:rPr lang="zh-CN" altLang="en-US" dirty="0"/>
              <a:t>循环语句优化程序，使秒表的计时时间可以快速调整。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8000">
        <p:fade/>
      </p:transition>
    </mc:Choice>
    <mc:Fallback xmlns=""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C0F0948-9C3F-29D3-7170-4AA9EAE0F3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810094"/>
              </p:ext>
            </p:extLst>
          </p:nvPr>
        </p:nvGraphicFramePr>
        <p:xfrm>
          <a:off x="1074738" y="1154113"/>
          <a:ext cx="10042524" cy="258522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>
                  <a:extLst>
                    <a:ext uri="{9D8B030D-6E8A-4147-A177-3AD203B41FA5}">
                      <a16:colId xmlns:a16="http://schemas.microsoft.com/office/drawing/2014/main" val="2238078864"/>
                    </a:ext>
                  </a:extLst>
                </a:gridCol>
                <a:gridCol w="7902722">
                  <a:extLst>
                    <a:ext uri="{9D8B030D-6E8A-4147-A177-3AD203B41FA5}">
                      <a16:colId xmlns:a16="http://schemas.microsoft.com/office/drawing/2014/main" val="3945399278"/>
                    </a:ext>
                  </a:extLst>
                </a:gridCol>
              </a:tblGrid>
              <a:tr h="15765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控制分类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10945"/>
                  </a:ext>
                </a:extLst>
              </a:tr>
              <a:tr h="1008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变量</a:t>
                      </a: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分类</a:t>
                      </a: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1103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9CE5FC0C-B9DC-80A1-0327-A50FD2F6E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7" y="1439405"/>
            <a:ext cx="5100441" cy="9151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548B37-B207-FC55-B4EB-D6A5992DF7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294"/>
          <a:stretch/>
        </p:blipFill>
        <p:spPr>
          <a:xfrm>
            <a:off x="4567237" y="2924175"/>
            <a:ext cx="1655763" cy="62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E16648-04E3-7C01-4503-8C2E3842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2200103"/>
            <a:ext cx="10402752" cy="24577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319</Words>
  <Application>Microsoft Office PowerPoint</Application>
  <PresentationFormat>宽屏</PresentationFormat>
  <Paragraphs>52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方正粗圆简体</vt:lpstr>
      <vt:lpstr>方正准圆简体</vt:lpstr>
      <vt:lpstr>微软雅黑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学一学</vt:lpstr>
      <vt:lpstr>PowerPoint 演示文稿</vt:lpstr>
      <vt:lpstr>课后思考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1057</cp:revision>
  <dcterms:created xsi:type="dcterms:W3CDTF">2019-07-04T08:14:00Z</dcterms:created>
  <dcterms:modified xsi:type="dcterms:W3CDTF">2024-04-10T03:58:11Z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