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77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7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说一下</a:t>
            </a:r>
            <a:r>
              <a:rPr lang="zh-CN" altLang="en-US"/>
              <a:t>魔术视频没有经过剪辑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2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496B77E-95B9-CA1B-1C29-E9BFCB29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9768"/>
            <a:ext cx="5541704" cy="30266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B0744B-F9EF-FC1F-9B5E-0E69F263A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6" y="3300551"/>
            <a:ext cx="5238750" cy="21955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“获取磁场强度”模块主要是利用磁场传感器获取当前环境中的磁场强度，传感器位于主控板背面左上方。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磁场传感器</a:t>
            </a:r>
            <a:endParaRPr lang="zh-C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66B99E-C202-48F6-A46C-7057F735A61D}"/>
              </a:ext>
            </a:extLst>
          </p:cNvPr>
          <p:cNvSpPr/>
          <p:nvPr/>
        </p:nvSpPr>
        <p:spPr>
          <a:xfrm>
            <a:off x="7878659" y="4393843"/>
            <a:ext cx="2130614" cy="45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C47735-F207-4973-B8F1-1F819078E62E}"/>
              </a:ext>
            </a:extLst>
          </p:cNvPr>
          <p:cNvSpPr/>
          <p:nvPr/>
        </p:nvSpPr>
        <p:spPr>
          <a:xfrm>
            <a:off x="1691167" y="3445670"/>
            <a:ext cx="294769" cy="179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借助板载磁场等传感器，请你自己再想一个类似原理的魔术，并表演给他人。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小小魔术师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19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了解板载磁场传感器的原理及使用方法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能够编写程序利用磁场传感器实现预期效果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魔术是依据科学的原理，运用特制的道具，巧妙综合不同科学领域的高智慧的表演艺术。其实，借助</a:t>
            </a:r>
            <a:r>
              <a:rPr lang="en-US" altLang="zh-CN" dirty="0"/>
              <a:t>MixGo CC</a:t>
            </a:r>
            <a:r>
              <a:rPr lang="zh-CN" altLang="en-US" dirty="0"/>
              <a:t>主控板，我们也可以实现简单的魔术效果。观看下面的魔术视频，想一想如何用</a:t>
            </a:r>
            <a:r>
              <a:rPr lang="en-US" altLang="zh-CN" dirty="0"/>
              <a:t>MixGo CC</a:t>
            </a:r>
            <a:r>
              <a:rPr lang="zh-CN" altLang="en-US" dirty="0"/>
              <a:t>主控板实现这样的效果呢？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本魔术的实现需要依靠板载的磁场传感器。首先我们需要先获取磁场传感器的取值情况，并进行判断。当测得的磁场强度较大时，将按钮与字符的对应关系进行反转。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303BF24-946C-7D52-2619-A27782F9D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226453"/>
              </p:ext>
            </p:extLst>
          </p:nvPr>
        </p:nvGraphicFramePr>
        <p:xfrm>
          <a:off x="1074738" y="1154113"/>
          <a:ext cx="10042524" cy="1956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1956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827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BB39EBD-2C1B-761C-93AC-01BA9CF2D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031" y="1675029"/>
            <a:ext cx="3619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57C66A-9BC1-C72E-C80A-D480B613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28" y="1834542"/>
            <a:ext cx="3590846" cy="4550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261</Words>
  <Application>Microsoft Office PowerPoint</Application>
  <PresentationFormat>宽屏</PresentationFormat>
  <Paragraphs>41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1061</cp:revision>
  <dcterms:created xsi:type="dcterms:W3CDTF">2019-07-04T08:14:00Z</dcterms:created>
  <dcterms:modified xsi:type="dcterms:W3CDTF">2023-10-27T04:55:09Z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