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800" r:id="rId12"/>
    <p:sldId id="796" r:id="rId13"/>
    <p:sldId id="802" r:id="rId14"/>
    <p:sldId id="778" r:id="rId15"/>
    <p:sldId id="775" r:id="rId16"/>
    <p:sldId id="639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7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8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总线上，主器件用于启动总线传送数据，并产生时钟以开放传送的器件，此时任何被寻址的器件均被认为是从器件。需要注意的是，在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总线中，主机和从机、发送和接收的关系并不是恒定的，而是取决于此时数据的传送方向。如果主机要发送数据给从器件，则主机首先寻址从器件，然后主动发送数据至从器件，最后由主机终止数据传送；如果主机要接收从器件的数据，首先由主器件寻址从器件。然后主机接收从器件发送的数据，最后由主机终止接收过程。在这种情况下。主机负责产生定时时钟和终止数据传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小西带你学编程</a:t>
              </a: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I2C</a:t>
            </a:r>
            <a:r>
              <a:rPr lang="zh-CN" altLang="en-US" dirty="0"/>
              <a:t>一般指</a:t>
            </a:r>
            <a:r>
              <a:rPr lang="en-US" altLang="zh-CN" dirty="0"/>
              <a:t>I2C</a:t>
            </a:r>
            <a:r>
              <a:rPr lang="zh-CN" altLang="en-US" dirty="0"/>
              <a:t>总线，是一种简单、双向二线制同步的串行总线。它只需要两根线</a:t>
            </a:r>
            <a:r>
              <a:rPr lang="en-US" altLang="zh-CN" dirty="0"/>
              <a:t>——SDA</a:t>
            </a:r>
            <a:r>
              <a:rPr lang="zh-CN" altLang="en-US" dirty="0"/>
              <a:t>（串行数据线）和</a:t>
            </a:r>
            <a:r>
              <a:rPr lang="en-US" altLang="zh-CN" dirty="0"/>
              <a:t>SCL</a:t>
            </a:r>
            <a:r>
              <a:rPr lang="zh-CN" altLang="en-US" dirty="0"/>
              <a:t>（串行时钟线）即可在连接于总线上的器件之间传送信息。在</a:t>
            </a:r>
            <a:r>
              <a:rPr lang="en-US" altLang="zh-CN" dirty="0"/>
              <a:t>I2C</a:t>
            </a:r>
            <a:r>
              <a:rPr lang="zh-CN" altLang="en-US" dirty="0"/>
              <a:t>中，每个连接到总线上的器件都有唯一的地址，用于作为数据发送或接收的凭证。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I2C</a:t>
            </a:r>
            <a:r>
              <a:rPr lang="zh-CN" altLang="en-US" dirty="0"/>
              <a:t>串行总线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873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0">
        <p:fade/>
      </p:transition>
    </mc:Choice>
    <mc:Fallback xmlns="">
      <p:transition spd="med" advClick="0" advTm="8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颜色传感器</a:t>
            </a:r>
            <a:endParaRPr lang="zh-CN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8EE0B4-46CE-2013-E452-13F45E236522}"/>
              </a:ext>
            </a:extLst>
          </p:cNvPr>
          <p:cNvSpPr txBox="1">
            <a:spLocks/>
          </p:cNvSpPr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LTR-381RGB</a:t>
            </a:r>
            <a:r>
              <a:rPr lang="zh-CN" altLang="en-US" dirty="0"/>
              <a:t>是一款环境光感测</a:t>
            </a:r>
            <a:r>
              <a:rPr lang="en-US" altLang="zh-CN" dirty="0"/>
              <a:t>(ALS)</a:t>
            </a:r>
            <a:r>
              <a:rPr lang="zh-CN" altLang="en-US" dirty="0"/>
              <a:t>和色温颜色识别</a:t>
            </a:r>
            <a:r>
              <a:rPr lang="en-US" altLang="zh-CN" dirty="0"/>
              <a:t>(CS)</a:t>
            </a:r>
            <a:r>
              <a:rPr lang="zh-CN" altLang="en-US" dirty="0"/>
              <a:t>集成的传感器，能够有效识别颜色及颜色深浅，使用</a:t>
            </a:r>
            <a:r>
              <a:rPr lang="en-US" altLang="zh-CN" dirty="0"/>
              <a:t>I2C</a:t>
            </a:r>
            <a:r>
              <a:rPr lang="zh-CN" altLang="en-US" dirty="0"/>
              <a:t>数字接口，尺寸小，广泛应用在手机、平板、智能玩具、机器人等需要颜色识别的领域。</a:t>
            </a:r>
          </a:p>
        </p:txBody>
      </p:sp>
    </p:spTree>
    <p:extLst>
      <p:ext uri="{BB962C8B-B14F-4D97-AF65-F5344CB8AC3E}">
        <p14:creationId xmlns:p14="http://schemas.microsoft.com/office/powerpoint/2010/main" val="1491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列表</a:t>
            </a:r>
            <a:endParaRPr lang="zh-CN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8EE0B4-46CE-2013-E452-13F45E236522}"/>
              </a:ext>
            </a:extLst>
          </p:cNvPr>
          <p:cNvSpPr txBox="1">
            <a:spLocks/>
          </p:cNvSpPr>
          <p:nvPr/>
        </p:nvSpPr>
        <p:spPr>
          <a:xfrm>
            <a:off x="742831" y="1890586"/>
            <a:ext cx="10408920" cy="33794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列表是</a:t>
            </a:r>
            <a:r>
              <a:rPr lang="en-US" altLang="zh-CN" dirty="0"/>
              <a:t>Python</a:t>
            </a:r>
            <a:r>
              <a:rPr lang="zh-CN" altLang="en-US" dirty="0"/>
              <a:t>中的一种数据类型，属于一个序列，其中可以储存多个其他数据。列表中的项目支持增加、删除、修改、获取等操作。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CF3FDA-A0D8-1854-9723-05E1F2D1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466" y="3732959"/>
            <a:ext cx="10664890" cy="223391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A99DC9-6387-4868-A90A-4E05F8F13847}"/>
              </a:ext>
            </a:extLst>
          </p:cNvPr>
          <p:cNvCxnSpPr>
            <a:cxnSpLocks/>
          </p:cNvCxnSpPr>
          <p:nvPr/>
        </p:nvCxnSpPr>
        <p:spPr>
          <a:xfrm flipV="1">
            <a:off x="2261338" y="4837487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6E3E2FC-7411-02CC-C93E-7458B1F8D042}"/>
              </a:ext>
            </a:extLst>
          </p:cNvPr>
          <p:cNvSpPr/>
          <p:nvPr/>
        </p:nvSpPr>
        <p:spPr>
          <a:xfrm>
            <a:off x="385664" y="5487897"/>
            <a:ext cx="375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color</a:t>
            </a:r>
            <a:r>
              <a:rPr lang="zh-CN" altLang="en-US" dirty="0">
                <a:cs typeface="+mn-ea"/>
                <a:sym typeface="+mn-lt"/>
              </a:rPr>
              <a:t>是一个变量，内容是一个列表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ACCD25-BBF2-99F9-DE10-57DFAB0FB489}"/>
              </a:ext>
            </a:extLst>
          </p:cNvPr>
          <p:cNvCxnSpPr>
            <a:cxnSpLocks/>
          </p:cNvCxnSpPr>
          <p:nvPr/>
        </p:nvCxnSpPr>
        <p:spPr>
          <a:xfrm flipV="1">
            <a:off x="7704195" y="4830889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18CC10E-EBF2-23D3-0E71-5035914DE4F7}"/>
              </a:ext>
            </a:extLst>
          </p:cNvPr>
          <p:cNvSpPr/>
          <p:nvPr/>
        </p:nvSpPr>
        <p:spPr>
          <a:xfrm>
            <a:off x="5354834" y="5511814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一个列表，长度为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，每一项都是一个字符串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AED5D1-D866-8FD5-55ED-F51658A7A290}"/>
              </a:ext>
            </a:extLst>
          </p:cNvPr>
          <p:cNvCxnSpPr>
            <a:cxnSpLocks/>
          </p:cNvCxnSpPr>
          <p:nvPr/>
        </p:nvCxnSpPr>
        <p:spPr>
          <a:xfrm flipV="1">
            <a:off x="5561264" y="4187077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6E7B482-7B0D-EB9D-21BC-5F684E66C363}"/>
              </a:ext>
            </a:extLst>
          </p:cNvPr>
          <p:cNvSpPr/>
          <p:nvPr/>
        </p:nvSpPr>
        <p:spPr>
          <a:xfrm>
            <a:off x="4943146" y="3831311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列表第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项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4BC082-9086-A331-9EB5-746CA37BFBEA}"/>
              </a:ext>
            </a:extLst>
          </p:cNvPr>
          <p:cNvCxnSpPr>
            <a:cxnSpLocks/>
          </p:cNvCxnSpPr>
          <p:nvPr/>
        </p:nvCxnSpPr>
        <p:spPr>
          <a:xfrm flipV="1">
            <a:off x="6719417" y="4189024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08654EC-F314-7BB7-D0A4-E3E2224F5C87}"/>
              </a:ext>
            </a:extLst>
          </p:cNvPr>
          <p:cNvSpPr/>
          <p:nvPr/>
        </p:nvSpPr>
        <p:spPr>
          <a:xfrm>
            <a:off x="6101299" y="383325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列表第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项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FCD19B-FDA9-B61E-70A9-BE8D1880DDAD}"/>
              </a:ext>
            </a:extLst>
          </p:cNvPr>
          <p:cNvCxnSpPr>
            <a:cxnSpLocks/>
          </p:cNvCxnSpPr>
          <p:nvPr/>
        </p:nvCxnSpPr>
        <p:spPr>
          <a:xfrm flipV="1">
            <a:off x="8105522" y="4183929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0DF54D8-3846-DC0B-1C56-B16DA97117EE}"/>
              </a:ext>
            </a:extLst>
          </p:cNvPr>
          <p:cNvSpPr/>
          <p:nvPr/>
        </p:nvSpPr>
        <p:spPr>
          <a:xfrm>
            <a:off x="7487404" y="382816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列表第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项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69AE70D-4531-FA24-C0E6-50D09D6FAA6D}"/>
              </a:ext>
            </a:extLst>
          </p:cNvPr>
          <p:cNvCxnSpPr>
            <a:cxnSpLocks/>
          </p:cNvCxnSpPr>
          <p:nvPr/>
        </p:nvCxnSpPr>
        <p:spPr>
          <a:xfrm flipV="1">
            <a:off x="9353732" y="4183929"/>
            <a:ext cx="0" cy="6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560011D-7E25-CCBB-8386-FF870F86D118}"/>
              </a:ext>
            </a:extLst>
          </p:cNvPr>
          <p:cNvSpPr/>
          <p:nvPr/>
        </p:nvSpPr>
        <p:spPr>
          <a:xfrm>
            <a:off x="8735614" y="382816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列表第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83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0">
        <p:fade/>
      </p:transition>
    </mc:Choice>
    <mc:Fallback xmlns="">
      <p:transition spd="med" advClick="0" advTm="4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进一步调整程序功能，为取色器添加开关，在按下外接按钮时取色器分别进行取色与显示的操作。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数码取色器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4715" y="2166324"/>
            <a:ext cx="3762568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22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了解外接颜色传感器的使用方法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能够编写程序读取颜色传感器测距的颜色值，并进行相应处理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取色器是一种可以将看到的或者喜欢的颜色进行获取识别，之后通过分析得到该颜色的具体信息的仪器。一些图形设计软件中也包含取色器功能，其原理是通过读取图像中每个像素的颜色值来确定所选颜色的色值。如果让你用</a:t>
            </a:r>
            <a:r>
              <a:rPr lang="en-US" altLang="zh-CN" dirty="0"/>
              <a:t>MixGo CC</a:t>
            </a:r>
            <a:r>
              <a:rPr lang="zh-CN" altLang="en-US" dirty="0"/>
              <a:t>主控板制作一个取色器，应该如何实现呢？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首先我们需要将颜色传感器连接到主控板的</a:t>
            </a:r>
            <a:r>
              <a:rPr lang="en-US" altLang="zh-CN" dirty="0"/>
              <a:t>USB</a:t>
            </a:r>
            <a:r>
              <a:rPr lang="zh-CN" altLang="en-US" dirty="0"/>
              <a:t>拓展接口上，并利用相应的模块检测物体颜色，将得到的颜色值经过转换后，利用</a:t>
            </a:r>
            <a:r>
              <a:rPr lang="en-US" altLang="zh-CN" dirty="0"/>
              <a:t>RGB</a:t>
            </a:r>
            <a:r>
              <a:rPr lang="zh-CN" altLang="en-US" dirty="0"/>
              <a:t>彩灯进行呈现。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4D5A84D-EA02-2530-719D-760B3CCA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67904"/>
              </p:ext>
            </p:extLst>
          </p:nvPr>
        </p:nvGraphicFramePr>
        <p:xfrm>
          <a:off x="838200" y="1205345"/>
          <a:ext cx="10042524" cy="4000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049721257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046259208"/>
                    </a:ext>
                  </a:extLst>
                </a:gridCol>
              </a:tblGrid>
              <a:tr h="25791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外接传感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54815"/>
                  </a:ext>
                </a:extLst>
              </a:tr>
              <a:tr h="1421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907587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C981F5-5FDC-949E-2052-9D5AF88B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44" y="1486671"/>
            <a:ext cx="5753966" cy="19423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3A64C3-A26E-95E4-B446-587918E4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344" y="4121729"/>
            <a:ext cx="3079174" cy="6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8FCB10-21BB-F583-885A-AB0EB811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26" y="2037928"/>
            <a:ext cx="5338330" cy="4209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635</Words>
  <Application>Microsoft Office PowerPoint</Application>
  <PresentationFormat>宽屏</PresentationFormat>
  <Paragraphs>55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方正粗圆简体</vt:lpstr>
      <vt:lpstr>方正准圆简体</vt:lpstr>
      <vt:lpstr>Microsoft YaHei</vt:lpstr>
      <vt:lpstr>Microsoft YaHei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昊天 马</cp:lastModifiedBy>
  <cp:revision>1068</cp:revision>
  <dcterms:created xsi:type="dcterms:W3CDTF">2019-07-04T08:14:00Z</dcterms:created>
  <dcterms:modified xsi:type="dcterms:W3CDTF">2023-10-30T05:19:01Z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