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当中断被触发后，主控板便会运行该中断函数。</a:t>
            </a:r>
            <a:endParaRPr lang="en-US" altLang="zh-CN" dirty="0"/>
          </a:p>
          <a:p>
            <a:r>
              <a:rPr lang="en-US" altLang="zh-CN" dirty="0"/>
              <a:t>mix go CE</a:t>
            </a:r>
            <a:r>
              <a:rPr lang="zh-CN" altLang="en-US" dirty="0"/>
              <a:t>主控板除了可以通过设置管脚中断实现外接按钮的中断功能，其板载的按钮同样可以实现中断功能。相关的模块可以在板载传感分类中找到。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中断是主控板实时地处理事件的一种机制。当符合中断的条件被触发后，则停止</a:t>
            </a:r>
            <a:r>
              <a:rPr lang="en-US" altLang="zh-CN" dirty="0"/>
              <a:t>CPU</a:t>
            </a:r>
            <a:r>
              <a:rPr lang="zh-CN" altLang="en-US" dirty="0"/>
              <a:t>正在执行的程序，转而进行中断事件的处理；中断处理完毕后，又返回被中断的程序处，继续执行。米思齐软件中提供了管脚中断的几种触发方式：电平上升、电平下降、电平改变等。除了设置中断模式外，还需要编写一个响应中断的处理程序</a:t>
            </a:r>
            <a:r>
              <a:rPr lang="en-US" altLang="zh-CN" dirty="0"/>
              <a:t>——</a:t>
            </a:r>
            <a:r>
              <a:rPr lang="zh-CN" altLang="en-US" dirty="0"/>
              <a:t>中断函数。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中断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000">
        <p:fade/>
      </p:transition>
    </mc:Choice>
    <mc:Fallback xmlns="">
      <p:transition spd="med" advClick="0" advTm="5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进一步调整程序功能，通过按钮修改滚动的字符串内容（提示：利用变量记录滚动的字符串，按键中断后获取串口输入并修改变量）。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生日派对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25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了解按键中断的基本功能与使用方法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初步理解线程概念，利用适当程序实现线程管理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你参加过生日派对吗？为了庆祝生日，人们可以举行派对和家人朋友一起庆祝。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欢迎牌、音乐、灯光都是生日派对上常见的元素。</a:t>
            </a:r>
            <a:r>
              <a:rPr lang="zh-CN" altLang="en-US" dirty="0"/>
              <a:t>如果想用</a:t>
            </a:r>
            <a:r>
              <a:rPr lang="en-US" altLang="zh-CN" dirty="0"/>
              <a:t>MixGo CC</a:t>
            </a:r>
            <a:r>
              <a:rPr lang="zh-CN" altLang="en-US" dirty="0"/>
              <a:t>主控板为一场生日派对进行装饰，应该如何实现呢？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首先让</a:t>
            </a:r>
            <a:r>
              <a:rPr lang="en-US" altLang="zh-CN" dirty="0"/>
              <a:t>MixGo CC</a:t>
            </a:r>
            <a:r>
              <a:rPr lang="zh-CN" altLang="en-US" dirty="0"/>
              <a:t>主控板滚动显示生日快乐的字符串作为祝福语，在按下按钮后让主控板播放生日快乐歌，播放完毕后继续滚动显示祝福语。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8FCE7F-3923-E391-64DC-6E625331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68274"/>
              </p:ext>
            </p:extLst>
          </p:nvPr>
        </p:nvGraphicFramePr>
        <p:xfrm>
          <a:off x="1074738" y="1154113"/>
          <a:ext cx="10042524" cy="127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277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A95E5-ECBE-2589-E365-9B10822A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87" y="1414685"/>
            <a:ext cx="7181575" cy="7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AA032-8952-4639-9516-BBAFEC1D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290762"/>
            <a:ext cx="1079182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452</Words>
  <Application>Microsoft Office PowerPoint</Application>
  <PresentationFormat>宽屏</PresentationFormat>
  <Paragraphs>42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1071</cp:revision>
  <dcterms:created xsi:type="dcterms:W3CDTF">2019-07-04T08:14:00Z</dcterms:created>
  <dcterms:modified xsi:type="dcterms:W3CDTF">2023-10-27T09:33:03Z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