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84" r:id="rId9"/>
    <p:sldId id="793" r:id="rId10"/>
    <p:sldId id="358" r:id="rId11"/>
    <p:sldId id="798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需要注意的是，多线程同样存在一些风险。对开源硬件而言，线程管理要求额外的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开销，因此线程的使用会给主控板带来额外负担。另外多个线程之间存在共享数据，容易出现线程死锁的情况。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9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199" y="1855704"/>
            <a:ext cx="10335568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）是操作系统能够进行运算调度的最小单位。多线程（</a:t>
            </a:r>
            <a:r>
              <a:rPr lang="en-US" altLang="zh-CN" dirty="0"/>
              <a:t>multithreading</a:t>
            </a:r>
            <a:r>
              <a:rPr lang="zh-CN" altLang="en-US" dirty="0"/>
              <a:t>）是指设备实现多个线程并发执行的技术。具有多线程能力的硬件能够在同一时间执行多于一个线程，进而提升整体的处理性能。多线程弊端：资源占用多、容易死锁等。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多线程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04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0">
        <p:fade/>
      </p:transition>
    </mc:Choice>
    <mc:Fallback xmlns="">
      <p:transition spd="med" advClick="0" advTm="5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进一步调整程序功能，在现有程序的基础上，将内嵌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r>
              <a:rPr lang="en-US" altLang="zh-CN" dirty="0"/>
              <a:t>L2</a:t>
            </a:r>
            <a:r>
              <a:rPr lang="zh-CN" altLang="en-US" dirty="0"/>
              <a:t>状态设置为闪烁。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繁星点点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26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了解多线程的基本功能与使用方法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深入理解线程概念，能够按需实现线程管理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你参加过灯会吗？灯会上通常会包含大型的灯饰展览，绚烂多彩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r>
              <a:rPr lang="en-US" altLang="zh-CN" dirty="0"/>
              <a:t> MixGo CC</a:t>
            </a:r>
            <a:r>
              <a:rPr lang="zh-CN" altLang="en-US" dirty="0"/>
              <a:t>主控板上包含</a:t>
            </a:r>
            <a:r>
              <a:rPr lang="en-US" altLang="zh-CN" dirty="0"/>
              <a:t>LED</a:t>
            </a:r>
            <a:r>
              <a:rPr lang="zh-CN" altLang="en-US" dirty="0"/>
              <a:t>灯、彩灯等元件，如果想用</a:t>
            </a:r>
            <a:r>
              <a:rPr lang="en-US" altLang="zh-CN" dirty="0"/>
              <a:t>MixGo CC</a:t>
            </a:r>
            <a:r>
              <a:rPr lang="zh-CN" altLang="en-US" dirty="0"/>
              <a:t>主控板制作一个简易的灯展，应该如何实现呢？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首先让</a:t>
            </a:r>
            <a:r>
              <a:rPr lang="en-US" altLang="zh-CN" dirty="0"/>
              <a:t>MixGo CC</a:t>
            </a:r>
            <a:r>
              <a:rPr lang="zh-CN" altLang="en-US" dirty="0"/>
              <a:t>主控板上的</a:t>
            </a:r>
            <a:r>
              <a:rPr lang="en-US" altLang="zh-CN" dirty="0"/>
              <a:t>RGB</a:t>
            </a:r>
            <a:r>
              <a:rPr lang="zh-CN" altLang="en-US" dirty="0"/>
              <a:t>彩灯实现彩虹效果，</a:t>
            </a:r>
            <a:r>
              <a:rPr lang="en-US" altLang="zh-CN" dirty="0"/>
              <a:t>LED</a:t>
            </a:r>
            <a:r>
              <a:rPr lang="zh-CN" altLang="en-US" dirty="0"/>
              <a:t>灯实现呼吸灯效果，之后借助多线程功能，使得彩灯效果同步实现。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A24AC9-8711-A7B4-A0AD-35037633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953" y="1417301"/>
            <a:ext cx="7114309" cy="750983"/>
          </a:xfrm>
          <a:prstGeom prst="rect">
            <a:avLst/>
          </a:prstGeom>
        </p:spPr>
      </p:pic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06300B10-DDEF-9EA6-9457-FC99192E4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61367"/>
              </p:ext>
            </p:extLst>
          </p:nvPr>
        </p:nvGraphicFramePr>
        <p:xfrm>
          <a:off x="1074738" y="1154112"/>
          <a:ext cx="10042524" cy="37019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340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2361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板载执行分类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2023257A-FE90-4723-CA15-F9489415F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093" y="2671952"/>
            <a:ext cx="4955598" cy="20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940491-9D85-E03F-3C47-213C92F1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2" y="2159941"/>
            <a:ext cx="9885218" cy="3708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397</Words>
  <Application>Microsoft Office PowerPoint</Application>
  <PresentationFormat>宽屏</PresentationFormat>
  <Paragraphs>42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 Neue</vt:lpstr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1077</cp:revision>
  <dcterms:created xsi:type="dcterms:W3CDTF">2019-07-04T08:14:00Z</dcterms:created>
  <dcterms:modified xsi:type="dcterms:W3CDTF">2023-10-30T06:02:27Z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