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801" r:id="rId2"/>
    <p:sldId id="286" r:id="rId3"/>
    <p:sldId id="643" r:id="rId4"/>
    <p:sldId id="323" r:id="rId5"/>
    <p:sldId id="351" r:id="rId6"/>
    <p:sldId id="653" r:id="rId7"/>
    <p:sldId id="350" r:id="rId8"/>
    <p:sldId id="792" r:id="rId9"/>
    <p:sldId id="793" r:id="rId10"/>
    <p:sldId id="358" r:id="rId11"/>
    <p:sldId id="782" r:id="rId12"/>
    <p:sldId id="789" r:id="rId13"/>
    <p:sldId id="778" r:id="rId14"/>
    <p:sldId id="775" r:id="rId15"/>
    <p:sldId id="63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1653683"/>
          </a:xfrm>
        </p:spPr>
        <p:txBody>
          <a:bodyPr>
            <a:normAutofit/>
          </a:bodyPr>
          <a:lstStyle/>
          <a:p>
            <a:r>
              <a:rPr lang="en-US" altLang="zh-CN" dirty="0"/>
              <a:t>MixGo CC</a:t>
            </a:r>
            <a:r>
              <a:rPr lang="zh-CN" altLang="en-US" dirty="0"/>
              <a:t>支持无线广播通讯功能，利用无线广播发送消息时，一定距离内且位于同一频道下的所有其他主控板均能接收到无线广播消息。</a:t>
            </a:r>
          </a:p>
        </p:txBody>
      </p:sp>
      <p:sp>
        <p:nvSpPr>
          <p:cNvPr id="4" name="文本占位符 3"/>
          <p:cNvSpPr>
            <a:spLocks noGrp="1"/>
          </p:cNvSpPr>
          <p:nvPr>
            <p:ph type="body" sz="quarter" idx="16"/>
          </p:nvPr>
        </p:nvSpPr>
        <p:spPr/>
        <p:txBody>
          <a:bodyPr/>
          <a:lstStyle/>
          <a:p>
            <a:r>
              <a:rPr lang="zh-CN" altLang="en-US" dirty="0"/>
              <a:t> 无线广播</a:t>
            </a:r>
            <a:endParaRPr lang="zh-CN" altLang="zh-CN" dirty="0"/>
          </a:p>
        </p:txBody>
      </p:sp>
      <p:pic>
        <p:nvPicPr>
          <p:cNvPr id="8" name="图片 7">
            <a:extLst>
              <a:ext uri="{FF2B5EF4-FFF2-40B4-BE49-F238E27FC236}">
                <a16:creationId xmlns:a16="http://schemas.microsoft.com/office/drawing/2014/main" id="{97501B45-80C4-D06E-3352-07025C54B4FF}"/>
              </a:ext>
            </a:extLst>
          </p:cNvPr>
          <p:cNvPicPr>
            <a:picLocks noChangeAspect="1"/>
          </p:cNvPicPr>
          <p:nvPr/>
        </p:nvPicPr>
        <p:blipFill>
          <a:blip r:embed="rId2"/>
          <a:stretch>
            <a:fillRect/>
          </a:stretch>
        </p:blipFill>
        <p:spPr>
          <a:xfrm>
            <a:off x="1038072" y="3609480"/>
            <a:ext cx="4909219" cy="1072917"/>
          </a:xfrm>
          <a:prstGeom prst="rect">
            <a:avLst/>
          </a:prstGeom>
        </p:spPr>
      </p:pic>
    </p:spTree>
    <p:extLst>
      <p:ext uri="{BB962C8B-B14F-4D97-AF65-F5344CB8AC3E}">
        <p14:creationId xmlns:p14="http://schemas.microsoft.com/office/powerpoint/2010/main" val="30477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1957784"/>
          </a:xfrm>
        </p:spPr>
        <p:txBody>
          <a:bodyPr>
            <a:normAutofit lnSpcReduction="10000"/>
          </a:bodyPr>
          <a:lstStyle/>
          <a:p>
            <a:r>
              <a:rPr lang="zh-CN" altLang="en-US" dirty="0"/>
              <a:t>图中所示的两个无线广播接收模块会在程序中启动新的线程来检测是否接收到无线广播消息，新的线程是独立于主程序单独存在的。一旦检测到特定消息，程序会立刻执行其中的模块并将主程序暂停，执行完毕后重新继续执行主程序。</a:t>
            </a:r>
          </a:p>
        </p:txBody>
      </p:sp>
      <p:sp>
        <p:nvSpPr>
          <p:cNvPr id="4" name="文本占位符 3"/>
          <p:cNvSpPr>
            <a:spLocks noGrp="1"/>
          </p:cNvSpPr>
          <p:nvPr>
            <p:ph type="body" sz="quarter" idx="16"/>
          </p:nvPr>
        </p:nvSpPr>
        <p:spPr/>
        <p:txBody>
          <a:bodyPr/>
          <a:lstStyle/>
          <a:p>
            <a:r>
              <a:rPr lang="zh-CN" altLang="en-US" dirty="0"/>
              <a:t>无线广播接收模块</a:t>
            </a:r>
            <a:endParaRPr lang="zh-CN" altLang="zh-CN" dirty="0"/>
          </a:p>
        </p:txBody>
      </p:sp>
      <p:pic>
        <p:nvPicPr>
          <p:cNvPr id="6" name="图片 5">
            <a:extLst>
              <a:ext uri="{FF2B5EF4-FFF2-40B4-BE49-F238E27FC236}">
                <a16:creationId xmlns:a16="http://schemas.microsoft.com/office/drawing/2014/main" id="{F860CE36-EBBA-35AB-EA2D-96ABDBA92EF3}"/>
              </a:ext>
            </a:extLst>
          </p:cNvPr>
          <p:cNvPicPr>
            <a:picLocks noChangeAspect="1"/>
          </p:cNvPicPr>
          <p:nvPr/>
        </p:nvPicPr>
        <p:blipFill>
          <a:blip r:embed="rId2"/>
          <a:stretch>
            <a:fillRect/>
          </a:stretch>
        </p:blipFill>
        <p:spPr>
          <a:xfrm>
            <a:off x="2984471" y="3598897"/>
            <a:ext cx="6457950" cy="2895600"/>
          </a:xfrm>
          <a:prstGeom prst="rect">
            <a:avLst/>
          </a:prstGeom>
        </p:spPr>
      </p:pic>
    </p:spTree>
    <p:extLst>
      <p:ext uri="{BB962C8B-B14F-4D97-AF65-F5344CB8AC3E}">
        <p14:creationId xmlns:p14="http://schemas.microsoft.com/office/powerpoint/2010/main" val="377807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进一步优化无线通讯器功能，使得两块</a:t>
            </a:r>
            <a:r>
              <a:rPr lang="en-US" altLang="zh-CN" dirty="0"/>
              <a:t>MixGo CC</a:t>
            </a:r>
            <a:r>
              <a:rPr lang="zh-CN" altLang="en-US" dirty="0"/>
              <a:t>主控板均同时具备发送消息和接收消息的功能，使得无线通讯器能够进行双向通讯。</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快乐发射器</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214715" y="2166324"/>
            <a:ext cx="3762569" cy="1242520"/>
          </a:xfrm>
        </p:spPr>
        <p:txBody>
          <a:bodyPr/>
          <a:lstStyle/>
          <a:p>
            <a:pPr algn="ctr"/>
            <a:r>
              <a:rPr lang="zh-CN" altLang="en-US" dirty="0"/>
              <a:t>第 </a:t>
            </a:r>
            <a:r>
              <a:rPr lang="en-US" altLang="zh-CN" dirty="0"/>
              <a:t>28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了解主控板无线广播的使用方法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能够编写程序实现无线广播的收发，实现主控板之间的通信功能</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无线通讯是指多个节点间不经由导体或缆线传播进行的远距离传输通讯，利用收音机、无线电等都可以进行无线通讯。常见的无线通讯设备如双向无线电、手机、无线网络、</a:t>
            </a:r>
            <a:r>
              <a:rPr lang="en-US" altLang="zh-CN" dirty="0"/>
              <a:t>GPS</a:t>
            </a:r>
            <a:r>
              <a:rPr lang="zh-CN" altLang="en-US" dirty="0"/>
              <a:t>定位器、车库门遥控器、无线鼠标等，在我们的日常生活中发挥着重要作用。如果让你用</a:t>
            </a:r>
            <a:r>
              <a:rPr lang="en-US" altLang="zh-CN" dirty="0"/>
              <a:t>MixGo CC</a:t>
            </a:r>
            <a:r>
              <a:rPr lang="zh-CN" altLang="en-US" dirty="0"/>
              <a:t>主控板设计一组无线通讯器，可以将“笑脸”图案发送到另一块主控板上，应该如何实现呢？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想要实现无线通讯器功能，可以借助</a:t>
            </a:r>
            <a:r>
              <a:rPr lang="en-US" altLang="zh-CN" dirty="0"/>
              <a:t>MixGo CC</a:t>
            </a:r>
            <a:r>
              <a:rPr lang="zh-CN" altLang="en-US" dirty="0"/>
              <a:t>主控板上的无线广播功能。将一块主控板作为发讯器，连续不断的向外发送信息；另一块主控板作为接收器，不停接收外部发来的信息，在接到指定的消息后显示出笑脸图案，即可实现快乐发射器的功能。</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3" name="表格 3">
            <a:extLst>
              <a:ext uri="{FF2B5EF4-FFF2-40B4-BE49-F238E27FC236}">
                <a16:creationId xmlns:a16="http://schemas.microsoft.com/office/drawing/2014/main" id="{7303BF24-946C-7D52-2619-A27782F9D47D}"/>
              </a:ext>
            </a:extLst>
          </p:cNvPr>
          <p:cNvGraphicFramePr>
            <a:graphicFrameLocks/>
          </p:cNvGraphicFramePr>
          <p:nvPr>
            <p:extLst>
              <p:ext uri="{D42A27DB-BD31-4B8C-83A1-F6EECF244321}">
                <p14:modId xmlns:p14="http://schemas.microsoft.com/office/powerpoint/2010/main" val="1346437600"/>
              </p:ext>
            </p:extLst>
          </p:nvPr>
        </p:nvGraphicFramePr>
        <p:xfrm>
          <a:off x="1074738" y="1154113"/>
          <a:ext cx="10042524" cy="5170487"/>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5170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a:solidFill>
                            <a:schemeClr val="tx1">
                              <a:lumMod val="75000"/>
                              <a:lumOff val="25000"/>
                            </a:schemeClr>
                          </a:solidFill>
                          <a:latin typeface="微软雅黑" panose="020B0503020204020204" pitchFamily="34" charset="-122"/>
                          <a:ea typeface="微软雅黑" panose="020B0503020204020204" pitchFamily="34" charset="-122"/>
                          <a:cs typeface="+mn-cs"/>
                        </a:rPr>
                        <a:t>无线广播分类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extLst>
                  <a:ext uri="{0D108BD9-81ED-4DB2-BD59-A6C34878D82A}">
                    <a16:rowId xmlns:a16="http://schemas.microsoft.com/office/drawing/2014/main" val="2671858278"/>
                  </a:ext>
                </a:extLst>
              </a:tr>
            </a:tbl>
          </a:graphicData>
        </a:graphic>
      </p:graphicFrame>
      <p:pic>
        <p:nvPicPr>
          <p:cNvPr id="2" name="图片 1">
            <a:extLst>
              <a:ext uri="{FF2B5EF4-FFF2-40B4-BE49-F238E27FC236}">
                <a16:creationId xmlns:a16="http://schemas.microsoft.com/office/drawing/2014/main" id="{AA2A92CC-D2AC-AAFE-90B4-F2584AC5DD5B}"/>
              </a:ext>
            </a:extLst>
          </p:cNvPr>
          <p:cNvPicPr>
            <a:picLocks noChangeAspect="1"/>
          </p:cNvPicPr>
          <p:nvPr/>
        </p:nvPicPr>
        <p:blipFill>
          <a:blip r:embed="rId3"/>
          <a:stretch>
            <a:fillRect/>
          </a:stretch>
        </p:blipFill>
        <p:spPr>
          <a:xfrm>
            <a:off x="5744994" y="1347919"/>
            <a:ext cx="3097670" cy="3049353"/>
          </a:xfrm>
          <a:prstGeom prst="rect">
            <a:avLst/>
          </a:prstGeom>
        </p:spPr>
      </p:pic>
      <p:pic>
        <p:nvPicPr>
          <p:cNvPr id="5" name="图片 4">
            <a:extLst>
              <a:ext uri="{FF2B5EF4-FFF2-40B4-BE49-F238E27FC236}">
                <a16:creationId xmlns:a16="http://schemas.microsoft.com/office/drawing/2014/main" id="{CDC91A98-11F8-97D8-D017-A3FEE313FFBF}"/>
              </a:ext>
            </a:extLst>
          </p:cNvPr>
          <p:cNvPicPr>
            <a:picLocks noChangeAspect="1"/>
          </p:cNvPicPr>
          <p:nvPr/>
        </p:nvPicPr>
        <p:blipFill>
          <a:blip r:embed="rId4"/>
          <a:stretch>
            <a:fillRect/>
          </a:stretch>
        </p:blipFill>
        <p:spPr>
          <a:xfrm>
            <a:off x="5744995" y="4443134"/>
            <a:ext cx="4199106" cy="1826048"/>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sp>
        <p:nvSpPr>
          <p:cNvPr id="4" name="文本框 3">
            <a:extLst>
              <a:ext uri="{FF2B5EF4-FFF2-40B4-BE49-F238E27FC236}">
                <a16:creationId xmlns:a16="http://schemas.microsoft.com/office/drawing/2014/main" id="{6211DDD3-7499-CE9E-3099-CF81DC9918F9}"/>
              </a:ext>
            </a:extLst>
          </p:cNvPr>
          <p:cNvSpPr txBox="1"/>
          <p:nvPr/>
        </p:nvSpPr>
        <p:spPr>
          <a:xfrm>
            <a:off x="1720700"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发送端</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873A0C10-7AE0-C2F6-676F-60C44DE4FFA0}"/>
              </a:ext>
            </a:extLst>
          </p:cNvPr>
          <p:cNvSpPr txBox="1"/>
          <p:nvPr/>
        </p:nvSpPr>
        <p:spPr>
          <a:xfrm>
            <a:off x="7917797" y="5615242"/>
            <a:ext cx="1709056"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接收端</a:t>
            </a:r>
            <a:endParaRPr lang="zh-CN" altLang="en-US" sz="18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pic>
        <p:nvPicPr>
          <p:cNvPr id="6" name="图片 5">
            <a:extLst>
              <a:ext uri="{FF2B5EF4-FFF2-40B4-BE49-F238E27FC236}">
                <a16:creationId xmlns:a16="http://schemas.microsoft.com/office/drawing/2014/main" id="{3BE410D7-9654-E5ED-8888-E6A1B0AEA5C9}"/>
              </a:ext>
            </a:extLst>
          </p:cNvPr>
          <p:cNvPicPr>
            <a:picLocks noChangeAspect="1"/>
          </p:cNvPicPr>
          <p:nvPr/>
        </p:nvPicPr>
        <p:blipFill>
          <a:blip r:embed="rId2"/>
          <a:stretch>
            <a:fillRect/>
          </a:stretch>
        </p:blipFill>
        <p:spPr>
          <a:xfrm>
            <a:off x="1220932" y="1850614"/>
            <a:ext cx="3932959" cy="3621498"/>
          </a:xfrm>
          <a:prstGeom prst="rect">
            <a:avLst/>
          </a:prstGeom>
        </p:spPr>
      </p:pic>
      <p:pic>
        <p:nvPicPr>
          <p:cNvPr id="8" name="图片 7">
            <a:extLst>
              <a:ext uri="{FF2B5EF4-FFF2-40B4-BE49-F238E27FC236}">
                <a16:creationId xmlns:a16="http://schemas.microsoft.com/office/drawing/2014/main" id="{19E3D1F5-DFD8-8B85-0A4C-32D1D3791A23}"/>
              </a:ext>
            </a:extLst>
          </p:cNvPr>
          <p:cNvPicPr>
            <a:picLocks noChangeAspect="1"/>
          </p:cNvPicPr>
          <p:nvPr/>
        </p:nvPicPr>
        <p:blipFill>
          <a:blip r:embed="rId3"/>
          <a:stretch>
            <a:fillRect/>
          </a:stretch>
        </p:blipFill>
        <p:spPr>
          <a:xfrm>
            <a:off x="7086114" y="1793524"/>
            <a:ext cx="3372422" cy="36672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428</Words>
  <Application>Microsoft Office PowerPoint</Application>
  <PresentationFormat>宽屏</PresentationFormat>
  <Paragraphs>43</Paragraphs>
  <Slides>15</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1060</cp:revision>
  <dcterms:created xsi:type="dcterms:W3CDTF">2019-07-04T08:14:00Z</dcterms:created>
  <dcterms:modified xsi:type="dcterms:W3CDTF">2023-10-31T02:28:36Z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