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6" r:id="rId12"/>
    <p:sldId id="802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，字典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5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而键所对应的值则没有特殊要求。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260280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字典是</a:t>
            </a:r>
            <a:r>
              <a:rPr lang="en-US" altLang="zh-CN" dirty="0"/>
              <a:t>Python</a:t>
            </a:r>
            <a:r>
              <a:rPr lang="zh-CN" altLang="en-US" dirty="0"/>
              <a:t>中的一种数据类型，属于序列类型。字典中的每个项目都以“键</a:t>
            </a:r>
            <a:r>
              <a:rPr lang="en-US" altLang="zh-CN" dirty="0"/>
              <a:t>:</a:t>
            </a:r>
            <a:r>
              <a:rPr lang="zh-CN" altLang="en-US" dirty="0"/>
              <a:t>值”（</a:t>
            </a:r>
            <a:r>
              <a:rPr lang="en-US" altLang="zh-CN" dirty="0" err="1"/>
              <a:t>key:value</a:t>
            </a:r>
            <a:r>
              <a:rPr lang="zh-CN" altLang="en-US" dirty="0"/>
              <a:t>）的格式进行储存，每个键值对之间用逗号分割，整个字典包括在花括号 </a:t>
            </a:r>
            <a:r>
              <a:rPr lang="en-US" altLang="zh-CN" dirty="0"/>
              <a:t>{} </a:t>
            </a:r>
            <a:r>
              <a:rPr lang="zh-CN" altLang="en-US" dirty="0"/>
              <a:t>中 ，格式如下所示。字典中的键一般是唯一的，且键的类型必须是不可变的数据类型，如字符串，数字或元组等。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字典</a:t>
            </a:r>
            <a:endParaRPr lang="zh-CN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81974A-46A7-039D-D87E-692B6BBE0EA2}"/>
              </a:ext>
            </a:extLst>
          </p:cNvPr>
          <p:cNvSpPr txBox="1"/>
          <p:nvPr/>
        </p:nvSpPr>
        <p:spPr>
          <a:xfrm>
            <a:off x="2823587" y="4508473"/>
            <a:ext cx="7596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d = {key1 : value1, key2 : value2 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JSON(JavaScript Object Notation) </a:t>
            </a:r>
            <a:r>
              <a:rPr lang="zh-CN" altLang="en-US" dirty="0"/>
              <a:t>是一种轻量级的数据交换格式，易于人阅读和编写。</a:t>
            </a:r>
            <a:r>
              <a:rPr lang="en-US" altLang="zh-CN" dirty="0"/>
              <a:t>JSON</a:t>
            </a:r>
            <a:r>
              <a:rPr lang="zh-CN" altLang="en-US" dirty="0"/>
              <a:t>是一种打包的数据格式，本质上是字符串，也是按照“键</a:t>
            </a:r>
            <a:r>
              <a:rPr lang="en-US" altLang="zh-CN" dirty="0"/>
              <a:t>:</a:t>
            </a:r>
            <a:r>
              <a:rPr lang="zh-CN" altLang="en-US" dirty="0"/>
              <a:t>值”（</a:t>
            </a:r>
            <a:r>
              <a:rPr lang="en-US" altLang="zh-CN" dirty="0" err="1"/>
              <a:t>key:value</a:t>
            </a:r>
            <a:r>
              <a:rPr lang="zh-CN" altLang="en-US" dirty="0"/>
              <a:t>）来存储数据。但与字典相比，</a:t>
            </a:r>
            <a:r>
              <a:rPr lang="en-US" altLang="zh-CN" dirty="0"/>
              <a:t>JSON</a:t>
            </a:r>
            <a:r>
              <a:rPr lang="zh-CN" altLang="en-US" dirty="0"/>
              <a:t>的键（</a:t>
            </a:r>
            <a:r>
              <a:rPr lang="en-US" altLang="zh-CN" dirty="0"/>
              <a:t>key</a:t>
            </a:r>
            <a:r>
              <a:rPr lang="zh-CN" altLang="en-US" dirty="0"/>
              <a:t>）只能是字符串，且可以重复；同时必须使用双引号作为键或者值的边界符。一般</a:t>
            </a:r>
            <a:r>
              <a:rPr lang="en-US" altLang="zh-CN" dirty="0"/>
              <a:t>JSON</a:t>
            </a:r>
            <a:r>
              <a:rPr lang="zh-CN" altLang="en-US" dirty="0"/>
              <a:t>可以被解析为字典或者其他形式的数据。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JSON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784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5000">
        <p:fade/>
      </p:transition>
    </mc:Choice>
    <mc:Fallback xmlns="">
      <p:transition spd="med" advClick="0" advTm="4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尝试将不同种类的气象数据分不同主题进行发布，并使用</a:t>
            </a:r>
            <a:r>
              <a:rPr lang="en-US" altLang="zh-CN" dirty="0"/>
              <a:t>MixIO</a:t>
            </a:r>
            <a:r>
              <a:rPr lang="zh-CN" altLang="en-US" dirty="0"/>
              <a:t>平台上的数据组件对气象数据进行呈现，比较两种数据发布方式功能上的差异。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校园气象站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4716" y="2166324"/>
            <a:ext cx="3762569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32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利用多种传感器测得环境数据，并将多种数据以适当的格式发送到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物联网平台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平台查看并获取主控板发来的数据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气象观测长期以来都是一项与人们生产生活息息相关的工作。目前，天气预报可以让我们及时了解未来一段时间的天气情况，并提前做出应对。天气预报的实现离不开对天气的观测、记录与分析，如果想用</a:t>
            </a:r>
            <a:r>
              <a:rPr lang="en-US" altLang="zh-CN" dirty="0"/>
              <a:t>MixGo CC</a:t>
            </a:r>
            <a:r>
              <a:rPr lang="zh-CN" altLang="en-US" dirty="0"/>
              <a:t>主控板上的相关传感器制作一个校园气象站，将测得的气象数据上报到</a:t>
            </a:r>
            <a:r>
              <a:rPr lang="en-US" altLang="zh-CN" dirty="0"/>
              <a:t>MixIO</a:t>
            </a:r>
            <a:r>
              <a:rPr lang="zh-CN" altLang="en-US" dirty="0"/>
              <a:t>物联网平台，应该如何实现呢？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想要实现气象站的功能，首先需要通过程序读取温湿度、气压、光照三种传感器测得的数据。随后对数据进行格式的调整，之后上报到</a:t>
            </a:r>
            <a:r>
              <a:rPr lang="en-US" altLang="zh-CN" dirty="0"/>
              <a:t>MixIO</a:t>
            </a:r>
            <a:r>
              <a:rPr lang="zh-CN" altLang="en-US" dirty="0"/>
              <a:t>物联网平台进行查看。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03BF24-946C-7D52-2619-A27782F9D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021491"/>
              </p:ext>
            </p:extLst>
          </p:nvPr>
        </p:nvGraphicFramePr>
        <p:xfrm>
          <a:off x="1074738" y="1154113"/>
          <a:ext cx="10042524" cy="219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2191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MixIO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8278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827C1A5F-4D42-DD6C-A49F-48F04320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309" y="1941893"/>
            <a:ext cx="7375491" cy="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7074E8-2D67-4D74-544F-B65366E8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78" y="2061868"/>
            <a:ext cx="8215745" cy="4036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487</Words>
  <Application>Microsoft Office PowerPoint</Application>
  <PresentationFormat>宽屏</PresentationFormat>
  <Paragraphs>46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1064</cp:revision>
  <dcterms:created xsi:type="dcterms:W3CDTF">2019-07-04T08:14:00Z</dcterms:created>
  <dcterms:modified xsi:type="dcterms:W3CDTF">2023-10-16T02:39:13Z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