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77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利用数学分类中的生成随机数模块可以获取指定范围、类型的随机数值。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随机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5579A8-1193-1961-B332-6F452CE5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64" y="3459115"/>
            <a:ext cx="7027718" cy="17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调整程序功能，当松开按键后，屏幕显示数字的频率逐渐减慢，模拟骰子逐渐滚动到停止的过程。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随机掷骰子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042" y="2166324"/>
            <a:ext cx="3199915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了解生成随机数模块的使用方法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进一步理解过程控制的实现模式，能够编写程序按需完成过程控制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飞行棋是一种欢乐聚会游戏，玩家抛出骰子，骰子停下来时显示的数字决定了向前走的距离。周末你想和朋友们一起玩飞行棋，却发现骰子找不到了。如果想要利用</a:t>
            </a:r>
            <a:r>
              <a:rPr lang="en-US" altLang="zh-CN" dirty="0"/>
              <a:t>MixGo CC</a:t>
            </a:r>
            <a:r>
              <a:rPr lang="zh-CN" altLang="en-US" dirty="0"/>
              <a:t>主控板模拟骰子随机生成数字的效果，应该如何实现呢？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首先利用生成随机数模块得到随机数值，并利用点阵屏进行显示。之后利用</a:t>
            </a:r>
            <a:r>
              <a:rPr lang="en-US" altLang="zh-CN" dirty="0"/>
              <a:t>for</a:t>
            </a:r>
            <a:r>
              <a:rPr lang="zh-CN" altLang="en-US" dirty="0"/>
              <a:t>循环语句适当延长显示随机数的过程，模拟骰子滚动效果。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5C352AD-8863-4052-ABB8-793812EA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488627"/>
              </p:ext>
            </p:extLst>
          </p:nvPr>
        </p:nvGraphicFramePr>
        <p:xfrm>
          <a:off x="1074738" y="1154113"/>
          <a:ext cx="10042524" cy="9857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数学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37B52A-FAC6-E4AF-192E-4630AC8E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389" y="1242839"/>
            <a:ext cx="4261139" cy="8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241C7-EDA0-F80D-31FD-A72D866D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59" y="2151610"/>
            <a:ext cx="9289473" cy="3715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242</Words>
  <Application>Microsoft Office PowerPoint</Application>
  <PresentationFormat>宽屏</PresentationFormat>
  <Paragraphs>38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1054</cp:revision>
  <dcterms:created xsi:type="dcterms:W3CDTF">2019-07-04T08:14:00Z</dcterms:created>
  <dcterms:modified xsi:type="dcterms:W3CDTF">2023-10-18T07:19:48Z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