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01" r:id="rId3"/>
    <p:sldId id="286" r:id="rId5"/>
    <p:sldId id="643" r:id="rId6"/>
    <p:sldId id="323" r:id="rId7"/>
    <p:sldId id="351" r:id="rId8"/>
    <p:sldId id="653" r:id="rId9"/>
    <p:sldId id="350" r:id="rId10"/>
    <p:sldId id="792" r:id="rId11"/>
    <p:sldId id="793" r:id="rId12"/>
    <p:sldId id="358" r:id="rId13"/>
    <p:sldId id="791" r:id="rId14"/>
    <p:sldId id="816" r:id="rId15"/>
    <p:sldId id="778" r:id="rId16"/>
    <p:sldId id="775" r:id="rId17"/>
    <p:sldId id="818" r:id="rId18"/>
    <p:sldId id="819" r:id="rId19"/>
    <p:sldId id="817" r:id="rId20"/>
    <p:sldId id="639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138" d="100"/>
          <a:sy n="138" d="100"/>
        </p:scale>
        <p:origin x="12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飞乙带你学编程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</a:t>
            </a:r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点通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1653683"/>
          </a:xfrm>
        </p:spPr>
        <p:txBody>
          <a:bodyPr>
            <a:normAutofit/>
          </a:bodyPr>
          <a:lstStyle/>
          <a:p>
            <a:r>
              <a:rPr lang="zh-CN" altLang="en-US" dirty="0"/>
              <a:t>主板内置12X12 LED点阵显示屏：可编程自定义图案及汉字显示；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109091" cy="460375"/>
          </a:xfrm>
        </p:spPr>
        <p:txBody>
          <a:bodyPr/>
          <a:lstStyle/>
          <a:p>
            <a:r>
              <a:rPr lang="zh-CN" altLang="en-US" dirty="0"/>
              <a:t> 屏幕</a:t>
            </a:r>
            <a:r>
              <a:rPr lang="zh-CN" altLang="en-US" dirty="0"/>
              <a:t>显示</a:t>
            </a:r>
            <a:endParaRPr lang="zh-CN" altLang="en-US" dirty="0"/>
          </a:p>
        </p:txBody>
      </p:sp>
      <p:pic>
        <p:nvPicPr>
          <p:cNvPr id="6" name="图片 5" descr="5ba622504432d4a474fc46bef570c9b"/>
          <p:cNvPicPr>
            <a:picLocks noChangeAspect="1"/>
          </p:cNvPicPr>
          <p:nvPr/>
        </p:nvPicPr>
        <p:blipFill>
          <a:blip r:embed="rId1" cstate="hqprint"/>
          <a:stretch>
            <a:fillRect/>
          </a:stretch>
        </p:blipFill>
        <p:spPr>
          <a:xfrm>
            <a:off x="4674870" y="3057525"/>
            <a:ext cx="2449195" cy="2056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0">
        <p:fade/>
      </p:transition>
    </mc:Choice>
    <mc:Fallback>
      <p:transition spd="med" advClick="0" advTm="4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1653683"/>
          </a:xfrm>
        </p:spPr>
        <p:txBody>
          <a:bodyPr>
            <a:normAutofit/>
          </a:bodyPr>
          <a:lstStyle/>
          <a:p>
            <a:r>
              <a:rPr lang="zh-CN" altLang="en-US" dirty="0"/>
              <a:t>当条件被满足（为真时），反复执行内部的</a:t>
            </a:r>
            <a:r>
              <a:rPr lang="zh-CN" altLang="en-US" dirty="0"/>
              <a:t>语句。</a:t>
            </a:r>
            <a:endParaRPr lang="zh-CN" altLang="en-US" dirty="0"/>
          </a:p>
          <a:p>
            <a:r>
              <a:rPr lang="zh-CN" altLang="en-US" dirty="0"/>
              <a:t>显示（图像</a:t>
            </a:r>
            <a:r>
              <a:rPr lang="en-US" altLang="zh-CN" dirty="0"/>
              <a:t>/</a:t>
            </a:r>
            <a:r>
              <a:rPr lang="zh-CN" altLang="en-US" dirty="0"/>
              <a:t>字符串）</a:t>
            </a:r>
            <a:r>
              <a:rPr lang="en-US" altLang="zh-CN" dirty="0"/>
              <a:t>→</a:t>
            </a:r>
            <a:r>
              <a:rPr lang="zh-CN" altLang="en-US" dirty="0"/>
              <a:t>滚动显示字符串</a:t>
            </a:r>
            <a:r>
              <a:rPr lang="en-US" altLang="zh-CN" dirty="0">
                <a:sym typeface="+mn-ea"/>
              </a:rPr>
              <a:t>→</a:t>
            </a:r>
            <a:r>
              <a:rPr lang="zh-CN" altLang="en-US" dirty="0">
                <a:sym typeface="+mn-ea"/>
              </a:rPr>
              <a:t>显示（图像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字符串）</a:t>
            </a:r>
            <a:r>
              <a:rPr lang="en-US" altLang="zh-CN" dirty="0">
                <a:sym typeface="+mn-ea"/>
              </a:rPr>
              <a:t>……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109091" cy="460375"/>
          </a:xfrm>
        </p:spPr>
        <p:txBody>
          <a:bodyPr/>
          <a:lstStyle/>
          <a:p>
            <a:r>
              <a:rPr lang="zh-CN" altLang="en-US" dirty="0"/>
              <a:t> 循环</a:t>
            </a:r>
            <a:r>
              <a:rPr lang="zh-CN" altLang="en-US" dirty="0"/>
              <a:t>结构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7935" y="3705225"/>
            <a:ext cx="4714875" cy="1628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0">
        <p:fade/>
      </p:transition>
    </mc:Choice>
    <mc:Fallback>
      <p:transition spd="med" advClick="0" advTm="4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拓展</a:t>
            </a:r>
            <a:r>
              <a:rPr lang="zh-CN" altLang="en-US" dirty="0"/>
              <a:t>任务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为了使显示的图像和字符串更加美观，我们尝试调整图像和字符串间距。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  <a:endParaRPr lang="zh-CN" altLang="en-US" dirty="0"/>
          </a:p>
        </p:txBody>
      </p:sp>
      <p:graphicFrame>
        <p:nvGraphicFramePr>
          <p:cNvPr id="2" name="表格 3"/>
          <p:cNvGraphicFramePr/>
          <p:nvPr/>
        </p:nvGraphicFramePr>
        <p:xfrm>
          <a:off x="1074738" y="1154113"/>
          <a:ext cx="10042525" cy="34448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/>
                <a:gridCol w="7902722"/>
              </a:tblGrid>
              <a:tr h="2002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板载</a:t>
                      </a: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8295" y="1219200"/>
            <a:ext cx="3914775" cy="8147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270" y="2138680"/>
            <a:ext cx="6219825" cy="821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8000">
        <p:fade/>
      </p:transition>
    </mc:Choice>
    <mc:Fallback>
      <p:transition spd="med" advClick="0" advTm="18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3195" y="2881630"/>
            <a:ext cx="7581900" cy="2031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调整程序功能，尝试显示更多</a:t>
            </a:r>
            <a:r>
              <a:rPr lang="zh-CN" altLang="en-US" dirty="0"/>
              <a:t>有趣的图</a:t>
            </a:r>
            <a:r>
              <a:rPr lang="zh-CN" altLang="en-US" dirty="0"/>
              <a:t>案和</a:t>
            </a:r>
            <a:r>
              <a:rPr lang="zh-CN" altLang="en-US" dirty="0"/>
              <a:t>字符串。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616959" y="3369434"/>
            <a:ext cx="4958080" cy="1715770"/>
          </a:xfrm>
        </p:spPr>
        <p:txBody>
          <a:bodyPr/>
          <a:lstStyle/>
          <a:p>
            <a:r>
              <a:rPr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滚动</a:t>
            </a:r>
            <a:r>
              <a:rPr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留言</a:t>
            </a:r>
            <a:endParaRPr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347210" y="2166324"/>
            <a:ext cx="34975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了解屏幕显示的使用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掌握循环结构的使用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方法，能够编写程序完成循环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结构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当你一个人在家想要外出去公园和朋友们玩耍，却担心妈妈回家后找不到你，你会怎样借助显示屏制作一个留言板，告诉妈妈你的去向</a:t>
            </a:r>
            <a:r>
              <a:rPr lang="zh-CN" altLang="en-US" dirty="0"/>
              <a:t>呢？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0">
        <p:fade/>
      </p:transition>
    </mc:Choice>
    <mc:Fallback>
      <p:transition spd="med" advClick="0" advTm="5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214499" cy="4306257"/>
          </a:xfrm>
        </p:spPr>
        <p:txBody>
          <a:bodyPr/>
          <a:lstStyle/>
          <a:p>
            <a:r>
              <a:rPr lang="zh-CN" altLang="en-US" dirty="0"/>
              <a:t>想要实现留言板功能，可以让显示屏滚动显示你的留言内容；为了避免错过消息，我们可以让显示屏循环显示留言内容。同时可以通过显示图像表明自己的</a:t>
            </a:r>
            <a:r>
              <a:rPr lang="zh-CN" altLang="en-US" dirty="0"/>
              <a:t>身份。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5000">
        <p:fade/>
      </p:transition>
    </mc:Choice>
    <mc:Fallback>
      <p:transition spd="med" advClick="0" advTm="3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  <a:endParaRPr lang="zh-CN" altLang="en-US" dirty="0"/>
          </a:p>
        </p:txBody>
      </p:sp>
      <p:graphicFrame>
        <p:nvGraphicFramePr>
          <p:cNvPr id="2" name="表格 3"/>
          <p:cNvGraphicFramePr/>
          <p:nvPr/>
        </p:nvGraphicFramePr>
        <p:xfrm>
          <a:off x="1074738" y="1154113"/>
          <a:ext cx="10042525" cy="34448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/>
                <a:gridCol w="7902722"/>
              </a:tblGrid>
              <a:tr h="2002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板载</a:t>
                      </a: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1442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控制分类</a:t>
                      </a: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1725" y="1350010"/>
            <a:ext cx="3063875" cy="6489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085" y="2291715"/>
            <a:ext cx="3088005" cy="7251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085" y="3256915"/>
            <a:ext cx="2578100" cy="1118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8000">
        <p:fade/>
      </p:transition>
    </mc:Choice>
    <mc:Fallback>
      <p:transition spd="med" advClick="0" advTm="1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0005" y="2583180"/>
            <a:ext cx="4491355" cy="1691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  <p:tag name="commondata" val="eyJoZGlkIjoiYjkyZmNhZmMwYTRkMzdjNDc0ZDBiODA4ZTNmNjg2Yz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</Words>
  <Application>WPS 演示</Application>
  <PresentationFormat>宽屏</PresentationFormat>
  <Paragraphs>81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Wingdings 2</vt:lpstr>
      <vt:lpstr>字魂27号-布丁体</vt:lpstr>
      <vt:lpstr>方正粗圆简体</vt:lpstr>
      <vt:lpstr>微软雅黑</vt:lpstr>
      <vt:lpstr>方正准圆简体</vt:lpstr>
      <vt:lpstr>Segoe Print</vt:lpstr>
      <vt:lpstr>Arial Unicode MS</vt:lpstr>
      <vt:lpstr>等线</vt:lpstr>
      <vt:lpstr>Calibri</vt:lpstr>
      <vt:lpstr>方正粗圆简体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学一学</vt:lpstr>
      <vt:lpstr>PowerPoint 演示文稿</vt:lpstr>
      <vt:lpstr>拓展任务</vt:lpstr>
      <vt:lpstr>模块列表</vt:lpstr>
      <vt:lpstr>程序演示</vt:lpstr>
      <vt:lpstr>课后思考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lxy</cp:lastModifiedBy>
  <cp:revision>1042</cp:revision>
  <dcterms:created xsi:type="dcterms:W3CDTF">2019-07-04T08:14:00Z</dcterms:created>
  <dcterms:modified xsi:type="dcterms:W3CDTF">2024-07-19T11:32:36Z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B6E06A5C1CA440E9AA26CDCCAE915BA6_13</vt:lpwstr>
  </property>
</Properties>
</file>