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4" r:id="rId3"/>
    <p:sldId id="286" r:id="rId5"/>
    <p:sldId id="643" r:id="rId6"/>
    <p:sldId id="323" r:id="rId7"/>
    <p:sldId id="351" r:id="rId8"/>
    <p:sldId id="653" r:id="rId9"/>
    <p:sldId id="350" r:id="rId10"/>
    <p:sldId id="784" r:id="rId11"/>
    <p:sldId id="793" r:id="rId12"/>
    <p:sldId id="815" r:id="rId13"/>
    <p:sldId id="358" r:id="rId14"/>
    <p:sldId id="796" r:id="rId15"/>
    <p:sldId id="778" r:id="rId16"/>
    <p:sldId id="775" r:id="rId17"/>
    <p:sldId id="816" r:id="rId18"/>
    <p:sldId id="822" r:id="rId19"/>
    <p:sldId id="63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当中断被触发后，主控板便会运行该中断函数。</a:t>
            </a:r>
            <a:endParaRPr lang="en-US" altLang="zh-CN" dirty="0"/>
          </a:p>
          <a:p>
            <a:r>
              <a:rPr lang="en-US" altLang="zh-CN" dirty="0"/>
              <a:t>mix go CE</a:t>
            </a:r>
            <a:r>
              <a:rPr lang="zh-CN" altLang="en-US" dirty="0"/>
              <a:t>主控板除了可以通过设置管脚中断实现外接按钮的中断功能，其板载的按钮同样可以实现中断功能。相关的模块可以在板载传感分类中找到。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070" y="2308225"/>
            <a:ext cx="8820150" cy="312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中断是主控板实时地处理事件的一种机制。当符合中断的条件被触发后，则停止</a:t>
            </a:r>
            <a:r>
              <a:rPr lang="en-US" altLang="zh-CN" dirty="0"/>
              <a:t>CPU</a:t>
            </a:r>
            <a:r>
              <a:rPr lang="zh-CN" altLang="en-US" dirty="0"/>
              <a:t>正在执行的程序，转而进行中断事件的处理；中断处理完毕后，又返回被中断的程序处，继续执行。米思齐软件中提供了管脚中断的几种触发方式：电平上升、电平下降、电平改变等。除了设置中断模式外，还需要编写一个响应中断的处理程序</a:t>
            </a:r>
            <a:r>
              <a:rPr lang="en-US" altLang="zh-CN" dirty="0"/>
              <a:t>——</a:t>
            </a:r>
            <a:r>
              <a:rPr lang="zh-CN" altLang="en-US" dirty="0"/>
              <a:t>中断函数。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中断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5000">
        <p:fade/>
      </p:transition>
    </mc:Choice>
    <mc:Fallback>
      <p:transition spd="med" advClick="0" advTm="5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进一步调整程序功能，将双键中断改为单键中断，即仅使用一个按钮就能实现相同的</a:t>
            </a:r>
            <a:r>
              <a:rPr lang="zh-CN" altLang="en-US" dirty="0"/>
              <a:t>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975" y="2442210"/>
            <a:ext cx="9115425" cy="3005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进一步调整程序功能，通过按钮修改跳动的心的速度（提示：利用变量记录延时</a:t>
            </a:r>
            <a:r>
              <a:rPr lang="zh-CN" altLang="en-US" dirty="0"/>
              <a:t>时间）。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59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心电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监护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59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17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了解按键中断的基本功能与使用方法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初步理解线程概念，利用适当程序实现线程管理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心电监护仪是医院实用的精密医学仪器。该设备具有心电信息的采集、存储、智能分析预警等功能。并具备精准监测、触屏操控、简单便捷等特点。如果想用飞乙制作一个简单的心电</a:t>
            </a:r>
            <a:r>
              <a:rPr lang="zh-CN" altLang="en-US" dirty="0"/>
              <a:t>监护仪，应该如何实现呢？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首先让显示屏持续显示跳动的心，在按下按钮</a:t>
            </a:r>
            <a:r>
              <a:rPr lang="en-US" altLang="zh-CN" dirty="0"/>
              <a:t>A</a:t>
            </a:r>
            <a:r>
              <a:rPr lang="zh-CN" altLang="en-US" dirty="0"/>
              <a:t>后亮起彩灯发出预警，按下按钮</a:t>
            </a:r>
            <a:r>
              <a:rPr lang="en-US" altLang="zh-CN" dirty="0"/>
              <a:t>B</a:t>
            </a:r>
            <a:r>
              <a:rPr lang="zh-CN" altLang="en-US" dirty="0"/>
              <a:t>后彩灯熄灭预警</a:t>
            </a:r>
            <a:r>
              <a:rPr lang="zh-CN" altLang="en-US" dirty="0"/>
              <a:t>解除。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/>
          <p:cNvGraphicFramePr/>
          <p:nvPr/>
        </p:nvGraphicFramePr>
        <p:xfrm>
          <a:off x="1074738" y="1154113"/>
          <a:ext cx="10042524" cy="127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277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8465" y="1437640"/>
            <a:ext cx="5551170" cy="710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8745" y="1985010"/>
            <a:ext cx="4083050" cy="412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69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1077</cp:revision>
  <dcterms:created xsi:type="dcterms:W3CDTF">2019-07-04T08:14:00Z</dcterms:created>
  <dcterms:modified xsi:type="dcterms:W3CDTF">2024-07-19T11:41:26Z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1F42CC2ECAD64FF39946892FF2F3632C_13</vt:lpwstr>
  </property>
</Properties>
</file>