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2" r:id="rId3"/>
    <p:sldId id="286" r:id="rId5"/>
    <p:sldId id="643" r:id="rId6"/>
    <p:sldId id="323" r:id="rId7"/>
    <p:sldId id="351" r:id="rId8"/>
    <p:sldId id="653" r:id="rId9"/>
    <p:sldId id="350" r:id="rId10"/>
    <p:sldId id="784" r:id="rId11"/>
    <p:sldId id="793" r:id="rId12"/>
    <p:sldId id="358" r:id="rId13"/>
    <p:sldId id="798" r:id="rId14"/>
    <p:sldId id="778" r:id="rId15"/>
    <p:sldId id="818" r:id="rId16"/>
    <p:sldId id="815" r:id="rId17"/>
    <p:sldId id="819" r:id="rId18"/>
    <p:sldId id="639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3" d="100"/>
          <a:sy n="73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在我们的生活中，很多地方都可以看到这样的电子屏，他们可以显示文字、可以显示图标。那么在我们使用的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开发板上也有这样的一块点阵屏，我们是否可以可以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MixGo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的屏幕上显示一个爱心，向佛山表达我们的热爱呢？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需要注意的是，多线程同样存在一些风险。对开源硬件而言，线程管理要求额外的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开销，因此线程的使用会给主控板带来额外负担。另外多个线程之间存在共享数据，容易出现线程死锁的情况。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199" y="1855704"/>
            <a:ext cx="10335568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线程（</a:t>
            </a:r>
            <a:r>
              <a:rPr lang="en-US" altLang="zh-CN" dirty="0"/>
              <a:t>thread</a:t>
            </a:r>
            <a:r>
              <a:rPr lang="zh-CN" altLang="en-US" dirty="0"/>
              <a:t>）是操作系统能够进行运算调度的最小单位。多线程（</a:t>
            </a:r>
            <a:r>
              <a:rPr lang="en-US" altLang="zh-CN" dirty="0"/>
              <a:t>multithreading</a:t>
            </a:r>
            <a:r>
              <a:rPr lang="zh-CN" altLang="en-US" dirty="0"/>
              <a:t>）是指设备实现多个线程并发执行的技术。具有多线程能力的硬件能够在同一时间执行多于一个线程，进而提升整体的处理性能。多线程弊端：资源占用多、容易死锁等。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多线程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0">
        <p:fade/>
      </p:transition>
    </mc:Choice>
    <mc:Fallback>
      <p:transition spd="med" advClick="0" advTm="5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进一步调整程序功能，将现有的非中断效果改为中断效果。（提示：按下按钮</a:t>
            </a:r>
            <a:r>
              <a:rPr lang="en-US" altLang="zh-CN" dirty="0"/>
              <a:t>A</a:t>
            </a:r>
            <a:r>
              <a:rPr lang="zh-CN" altLang="en-US" dirty="0"/>
              <a:t>程序</a:t>
            </a:r>
            <a:r>
              <a:rPr lang="zh-CN" altLang="en-US" dirty="0"/>
              <a:t>中断）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2078355"/>
            <a:ext cx="9504045" cy="349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进一步调整程序功能，在现有程序的基础上，增加彩灯亮起的功能来欢迎</a:t>
            </a:r>
            <a:r>
              <a:rPr lang="zh-CN" altLang="en-US" dirty="0"/>
              <a:t>客人。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60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欢迎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派对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59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19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了解多线程的基本功能与使用方法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深入理解线程概念，能够按需实现线程管理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你参加过派对吗？</a:t>
            </a:r>
            <a:r>
              <a:rPr lang="zh-CN" altLang="en-US" dirty="0">
                <a:solidFill>
                  <a:srgbClr val="333333"/>
                </a:solidFill>
                <a:effectLst/>
                <a:latin typeface="Helvetica Neue"/>
                <a:sym typeface="+mn-ea"/>
              </a:rPr>
              <a:t>欢迎牌、音乐、灯光都是派对上常见的元素。</a:t>
            </a:r>
            <a:r>
              <a:rPr lang="zh-CN" altLang="en-US" dirty="0">
                <a:sym typeface="+mn-ea"/>
              </a:rPr>
              <a:t>如果想用飞乙在派对开始前欢迎每位</a:t>
            </a:r>
            <a:r>
              <a:rPr lang="zh-CN" altLang="en-US" dirty="0">
                <a:sym typeface="+mn-ea"/>
              </a:rPr>
              <a:t>到场的</a:t>
            </a:r>
            <a:r>
              <a:rPr lang="zh-CN" altLang="en-US" dirty="0">
                <a:sym typeface="+mn-ea"/>
              </a:rPr>
              <a:t>客人，应该如何实现呢？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首先让显示屏显示跳动的心作为</a:t>
            </a:r>
            <a:r>
              <a:rPr lang="zh-CN" altLang="en-US" dirty="0">
                <a:sym typeface="+mn-ea"/>
              </a:rPr>
              <a:t>背景，在按下按钮后让主控板播放音乐表示</a:t>
            </a:r>
            <a:r>
              <a:rPr lang="zh-CN" altLang="en-US" dirty="0">
                <a:sym typeface="+mn-ea"/>
              </a:rPr>
              <a:t>欢迎。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2953" y="1417301"/>
            <a:ext cx="7114309" cy="750983"/>
          </a:xfrm>
          <a:prstGeom prst="rect">
            <a:avLst/>
          </a:prstGeom>
        </p:spPr>
      </p:pic>
      <p:graphicFrame>
        <p:nvGraphicFramePr>
          <p:cNvPr id="8" name="表格 3"/>
          <p:cNvGraphicFramePr/>
          <p:nvPr/>
        </p:nvGraphicFramePr>
        <p:xfrm>
          <a:off x="1074738" y="1154112"/>
          <a:ext cx="10042524" cy="37019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340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000">
        <p:fade/>
      </p:transition>
    </mc:Choice>
    <mc:Fallback>
      <p:transition spd="med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230" y="2134235"/>
            <a:ext cx="9152890" cy="393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WPS 演示</Application>
  <PresentationFormat>宽屏</PresentationFormat>
  <Paragraphs>65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Wingdings 2</vt:lpstr>
      <vt:lpstr>字魂27号-布丁体</vt:lpstr>
      <vt:lpstr>方正粗圆简体</vt:lpstr>
      <vt:lpstr>Helvetica Neue</vt:lpstr>
      <vt:lpstr>微软雅黑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1083</cp:revision>
  <dcterms:created xsi:type="dcterms:W3CDTF">2019-07-04T08:14:00Z</dcterms:created>
  <dcterms:modified xsi:type="dcterms:W3CDTF">2024-07-19T11:42:28Z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0AAF3A3C6F5242229EA91803087F1E8A_13</vt:lpwstr>
  </property>
</Properties>
</file>