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2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91" r:id="rId14"/>
    <p:sldId id="778" r:id="rId15"/>
    <p:sldId id="775" r:id="rId16"/>
    <p:sldId id="819" r:id="rId17"/>
    <p:sldId id="817" r:id="rId18"/>
    <p:sldId id="63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可以保持主控板当前状态一定的时间。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主控板运行到延时语句时，主程序会暂停指定的时间，期间主程序内的其他语句无法发挥作用。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/>
              <a:t>延时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尝试用图案和字符串表达</a:t>
            </a:r>
            <a:r>
              <a:rPr lang="en-US" altLang="zh-CN" dirty="0"/>
              <a:t>“</a:t>
            </a:r>
            <a:r>
              <a:rPr lang="zh-CN" altLang="en-US" dirty="0"/>
              <a:t>我爱米思齐</a:t>
            </a:r>
            <a:r>
              <a:rPr lang="en-US" altLang="zh-CN" dirty="0"/>
              <a:t>”</a:t>
            </a:r>
            <a:r>
              <a:rPr lang="zh-CN" altLang="en-US" dirty="0">
                <a:ea typeface="宋体" panose="02010600030101010101" pitchFamily="2" charset="-122"/>
              </a:rPr>
              <a:t>，即</a:t>
            </a:r>
            <a:r>
              <a:rPr lang="zh-CN" altLang="en-US" dirty="0"/>
              <a:t>将字符串和跳动的心同时显示到显示屏</a:t>
            </a:r>
            <a:r>
              <a:rPr lang="zh-CN" altLang="en-US" dirty="0"/>
              <a:t>上。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0" y="1979930"/>
            <a:ext cx="5361940" cy="379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调整程序功能，尝试利用延时</a:t>
            </a:r>
            <a:r>
              <a:rPr lang="zh-CN" altLang="en-US" dirty="0"/>
              <a:t>模块显示更多</a:t>
            </a:r>
            <a:r>
              <a:rPr lang="zh-CN" altLang="en-US" dirty="0"/>
              <a:t>有趣的图</a:t>
            </a:r>
            <a:r>
              <a:rPr lang="zh-CN" altLang="en-US" dirty="0"/>
              <a:t>案和</a:t>
            </a:r>
            <a:r>
              <a:rPr lang="zh-CN" altLang="en-US" dirty="0"/>
              <a:t>字符串。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跳动的</a:t>
            </a:r>
            <a:r>
              <a:rPr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心</a:t>
            </a:r>
            <a:endParaRPr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10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延时的使用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如何用显示屏模仿心脏跳动，显示</a:t>
            </a:r>
            <a:r>
              <a:rPr lang="zh-CN" altLang="en-US" dirty="0">
                <a:sym typeface="+mn-ea"/>
              </a:rPr>
              <a:t>一颗</a:t>
            </a:r>
            <a:r>
              <a:rPr lang="zh-CN" altLang="en-US" dirty="0"/>
              <a:t>忽大忽小</a:t>
            </a:r>
            <a:r>
              <a:rPr lang="zh-CN" altLang="en-US" dirty="0"/>
              <a:t>的跳动的</a:t>
            </a:r>
            <a:r>
              <a:rPr lang="zh-CN" altLang="en-US" dirty="0"/>
              <a:t>心？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想要实现跳动的心，可以让显示屏</a:t>
            </a:r>
            <a:r>
              <a:rPr lang="zh-CN" altLang="en-US" dirty="0"/>
              <a:t>循环显示一颗正常大小的心，过一段时间再显示一颗小一点的</a:t>
            </a:r>
            <a:r>
              <a:rPr lang="zh-CN" altLang="en-US" dirty="0"/>
              <a:t>心。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34448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44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430" y="1485265"/>
            <a:ext cx="2207895" cy="78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8875" y="2346960"/>
            <a:ext cx="5054600" cy="2853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66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1045</cp:revision>
  <dcterms:created xsi:type="dcterms:W3CDTF">2019-07-04T08:14:00Z</dcterms:created>
  <dcterms:modified xsi:type="dcterms:W3CDTF">2024-07-19T11:33:15Z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4C8AB0E5225941738063F7945B61543A_13</vt:lpwstr>
  </property>
</Properties>
</file>