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2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818" r:id="rId12"/>
    <p:sldId id="778" r:id="rId13"/>
    <p:sldId id="817" r:id="rId14"/>
    <p:sldId id="63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尝试为飞机游戏增加发射子弹</a:t>
            </a:r>
            <a:r>
              <a:rPr lang="zh-CN" altLang="en-US" dirty="0"/>
              <a:t>的功能。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99460" y="3369434"/>
            <a:ext cx="5593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飞机游戏</a:t>
            </a:r>
            <a:r>
              <a:rPr lang="en-US" altLang="zh-CN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1</a:t>
            </a:r>
            <a:endParaRPr lang="en-US" altLang="zh-CN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25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综合运用之前学过的知识完成飞机游戏的第一阶段任务：显示飞机和移动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飞机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你玩过飞机游戏吗？玩家通过操纵飞机左右移动、发射子弹和躲避敌机来获得游戏体验。在游戏中，玩家需要利用有限的弹药击毁不断来袭的敌机，同时避免被敌机击中。通过不断击毁敌机，玩家可以获得分数和奖励。如果要用飞乙做一个飞机游戏，你会怎么做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首先第一阶段，我们来实现</a:t>
            </a:r>
            <a:r>
              <a:rPr lang="zh-CN" altLang="en-US" dirty="0">
                <a:sym typeface="+mn-ea"/>
              </a:rPr>
              <a:t>显示飞机和移动飞机的功能。显示飞机可以通过设置显示屏点的亮灭来实现，注意飞机不能超过屏幕范围。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2054225"/>
            <a:ext cx="113665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1981835"/>
            <a:ext cx="10727055" cy="399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宽屏</PresentationFormat>
  <Paragraphs>47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程序演示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1067</cp:revision>
  <dcterms:created xsi:type="dcterms:W3CDTF">2019-07-04T08:14:00Z</dcterms:created>
  <dcterms:modified xsi:type="dcterms:W3CDTF">2024-07-19T13:18:26Z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B606441E79664639ACB3EC1BCED855A5_13</vt:lpwstr>
  </property>
</Properties>
</file>