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2" r:id="rId3"/>
    <p:sldId id="286" r:id="rId5"/>
    <p:sldId id="643" r:id="rId6"/>
    <p:sldId id="323" r:id="rId7"/>
    <p:sldId id="351" r:id="rId8"/>
    <p:sldId id="653" r:id="rId9"/>
    <p:sldId id="350" r:id="rId10"/>
    <p:sldId id="793" r:id="rId11"/>
    <p:sldId id="818" r:id="rId12"/>
    <p:sldId id="778" r:id="rId13"/>
    <p:sldId id="817" r:id="rId14"/>
    <p:sldId id="639"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89492" y="2044492"/>
            <a:ext cx="868680" cy="108839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尝试为飞机游戏增加显示</a:t>
            </a:r>
            <a:r>
              <a:rPr lang="zh-CN" altLang="en-US" dirty="0"/>
              <a:t>敌机的功能。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299460" y="3369434"/>
            <a:ext cx="5593080" cy="1715770"/>
          </a:xfrm>
        </p:spPr>
        <p:txBody>
          <a:bodyPr/>
          <a:lstStyle/>
          <a:p>
            <a:r>
              <a:rPr lang="zh-CN" altLang="en-US" dirty="0">
                <a:latin typeface="方正粗圆简体" panose="02000500000000000000" pitchFamily="2" charset="-122"/>
                <a:ea typeface="方正粗圆简体" panose="02000500000000000000" pitchFamily="2" charset="-122"/>
              </a:rPr>
              <a:t>飞机游戏</a:t>
            </a:r>
            <a:r>
              <a:rPr lang="en-US" altLang="zh-CN" dirty="0">
                <a:latin typeface="方正粗圆简体" panose="02000500000000000000" pitchFamily="2" charset="-122"/>
                <a:ea typeface="方正粗圆简体" panose="02000500000000000000" pitchFamily="2" charset="-122"/>
              </a:rPr>
              <a:t>2</a:t>
            </a:r>
            <a:endParaRPr lang="en-US" altLang="zh-CN"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59" y="2166324"/>
            <a:ext cx="3992880" cy="1309370"/>
          </a:xfrm>
        </p:spPr>
        <p:txBody>
          <a:bodyPr/>
          <a:lstStyle/>
          <a:p>
            <a:pPr algn="ctr"/>
            <a:r>
              <a:rPr lang="zh-CN" altLang="en-US" dirty="0"/>
              <a:t>第 </a:t>
            </a:r>
            <a:r>
              <a:rPr lang="en-US" altLang="zh-CN" dirty="0"/>
              <a:t>26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综合运用之前学过的知识完成飞机游戏的第二阶段任务：发射子弹和移动</a:t>
            </a:r>
            <a:r>
              <a:rPr lang="zh-CN" altLang="en-US" sz="2400" dirty="0">
                <a:solidFill>
                  <a:schemeClr val="tx1">
                    <a:lumMod val="75000"/>
                    <a:lumOff val="25000"/>
                  </a:schemeClr>
                </a:solidFill>
              </a:rPr>
              <a:t>音效</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上节课我们完成了飞机游戏第一阶段的功能：显示飞机和移动飞机。这节课我们继续为主飞机添加功能。请思考如何让主飞机发射子弹，并在发射子弹时有发射音效，以及显示飞机时也有</a:t>
            </a:r>
            <a:r>
              <a:rPr lang="zh-CN" altLang="en-US" dirty="0"/>
              <a:t>音效？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发射子弹</a:t>
            </a:r>
            <a:r>
              <a:rPr lang="zh-CN" altLang="en-US" dirty="0">
                <a:sym typeface="+mn-ea"/>
              </a:rPr>
              <a:t>可以通过增加发射子弹函数来实现，子弹</a:t>
            </a:r>
            <a:r>
              <a:rPr lang="en-US" altLang="zh-CN" dirty="0">
                <a:sym typeface="+mn-ea"/>
              </a:rPr>
              <a:t>X</a:t>
            </a:r>
            <a:r>
              <a:rPr lang="zh-CN" altLang="en-US" dirty="0">
                <a:sym typeface="+mn-ea"/>
              </a:rPr>
              <a:t>坐标应和本机</a:t>
            </a:r>
            <a:r>
              <a:rPr lang="en-US" altLang="zh-CN" dirty="0">
                <a:sym typeface="+mn-ea"/>
              </a:rPr>
              <a:t>X</a:t>
            </a:r>
            <a:r>
              <a:rPr lang="zh-CN" altLang="en-US" dirty="0">
                <a:sym typeface="+mn-ea"/>
              </a:rPr>
              <a:t>坐标保持一致，子弹</a:t>
            </a:r>
            <a:r>
              <a:rPr lang="en-US" altLang="zh-CN" dirty="0">
                <a:sym typeface="+mn-ea"/>
              </a:rPr>
              <a:t>Y</a:t>
            </a:r>
            <a:r>
              <a:rPr lang="zh-CN" altLang="en-US" dirty="0">
                <a:sym typeface="+mn-ea"/>
              </a:rPr>
              <a:t>坐标应沿着</a:t>
            </a:r>
            <a:r>
              <a:rPr lang="en-US" altLang="zh-CN" dirty="0">
                <a:sym typeface="+mn-ea"/>
              </a:rPr>
              <a:t>X</a:t>
            </a:r>
            <a:r>
              <a:rPr lang="zh-CN" altLang="en-US" dirty="0">
                <a:sym typeface="+mn-ea"/>
              </a:rPr>
              <a:t>坐标先亮后灭，这样就可以模拟飞机发射子弹的功能。当我们按下</a:t>
            </a:r>
            <a:r>
              <a:rPr lang="en-US" altLang="zh-CN" dirty="0">
                <a:sym typeface="+mn-ea"/>
              </a:rPr>
              <a:t>A</a:t>
            </a:r>
            <a:r>
              <a:rPr lang="zh-CN" altLang="en-US" dirty="0">
                <a:sym typeface="+mn-ea"/>
              </a:rPr>
              <a:t>按钮时，调用发射子弹</a:t>
            </a:r>
            <a:r>
              <a:rPr lang="zh-CN" altLang="en-US" dirty="0">
                <a:sym typeface="+mn-ea"/>
              </a:rPr>
              <a:t>函数。</a:t>
            </a:r>
            <a:endParaRPr lang="zh-CN" altLang="en-US" dirty="0">
              <a:sym typeface="+mn-ea"/>
            </a:endParaRPr>
          </a:p>
          <a:p>
            <a:r>
              <a:rPr lang="zh-CN" altLang="en-US" dirty="0">
                <a:sym typeface="+mn-ea"/>
              </a:rPr>
              <a:t>移动音效可以直接在显示我机函数和发射子弹函数里添加一个播放声音模块即可。</a:t>
            </a:r>
            <a:endParaRPr lang="zh-CN" altLang="en-US" dirty="0">
              <a:solidFill>
                <a:schemeClr val="tx1">
                  <a:lumMod val="75000"/>
                  <a:lumOff val="25000"/>
                </a:schemeClr>
              </a:solidFill>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714732" y="95223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10" name="图片 9"/>
          <p:cNvPicPr>
            <a:picLocks noChangeAspect="1"/>
          </p:cNvPicPr>
          <p:nvPr/>
        </p:nvPicPr>
        <p:blipFill>
          <a:blip r:embed="rId1"/>
          <a:stretch>
            <a:fillRect/>
          </a:stretch>
        </p:blipFill>
        <p:spPr>
          <a:xfrm>
            <a:off x="1946910" y="1453515"/>
            <a:ext cx="8159750" cy="4961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640" y="868680"/>
            <a:ext cx="10063480" cy="702945"/>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rcRect t="1575"/>
          <a:stretch>
            <a:fillRect/>
          </a:stretch>
        </p:blipFill>
        <p:spPr>
          <a:xfrm>
            <a:off x="2289175" y="1489710"/>
            <a:ext cx="7513320" cy="4963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Words>
  <Application>WPS 演示</Application>
  <PresentationFormat>宽屏</PresentationFormat>
  <Paragraphs>48</Paragraphs>
  <Slides>12</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Wingdings 2</vt:lpstr>
      <vt:lpstr>字魂27号-布丁体</vt:lpstr>
      <vt:lpstr>方正粗圆简体</vt:lpstr>
      <vt:lpstr>方正准圆简体</vt:lpstr>
      <vt:lpstr>Segoe Print</vt:lpstr>
      <vt:lpstr>微软雅黑</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程序演示</vt:lpstr>
      <vt:lpstr>PowerPoint 演示文稿</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1069</cp:revision>
  <dcterms:created xsi:type="dcterms:W3CDTF">2019-07-04T08:14:00Z</dcterms:created>
  <dcterms:modified xsi:type="dcterms:W3CDTF">2024-07-19T13:18:40Z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CF5556DE23D640A2AC36D99BBA4E6CB4_13</vt:lpwstr>
  </property>
</Properties>
</file>