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6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797" r:id="rId13"/>
    <p:sldId id="358" r:id="rId14"/>
    <p:sldId id="796" r:id="rId15"/>
    <p:sldId id="802" r:id="rId16"/>
    <p:sldId id="778" r:id="rId17"/>
    <p:sldId id="819" r:id="rId18"/>
    <p:sldId id="820" r:id="rId19"/>
    <p:sldId id="818" r:id="rId20"/>
    <p:sldId id="821" r:id="rId21"/>
    <p:sldId id="822" r:id="rId22"/>
    <p:sldId id="775" r:id="rId23"/>
    <p:sldId id="63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MixIO</a:t>
            </a:r>
            <a:r>
              <a:rPr lang="zh-CN" altLang="en-US" dirty="0"/>
              <a:t>平台利用个人账号实现项目管理，以项目为单位实现与主控板的相互连接。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MQTT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协议的物联网平台使用主题对消息内容进行管理。主题作为附在消息内容上的一个标签，用于实现低成本的消息内容管理。向某个主题发送消息的行为被称为发布消息，接收某个主题下消息的行为被称作订阅。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而键所对应的值则没有特殊要求。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，字典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说一下保存项目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效果演示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MixIO</a:t>
            </a:r>
            <a:r>
              <a:rPr lang="zh-CN" altLang="en-US" dirty="0"/>
              <a:t>平台组件视图添加相应的组件后，运行项目查看效果。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370" y="1858645"/>
            <a:ext cx="8114665" cy="425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MixIO</a:t>
            </a:r>
            <a:r>
              <a:rPr lang="zh-CN" altLang="en-US" dirty="0"/>
              <a:t>是一个组件化的物联网应用构建平台，基于开源的</a:t>
            </a:r>
            <a:r>
              <a:rPr lang="en-US" altLang="zh-CN" dirty="0"/>
              <a:t>MQTT</a:t>
            </a:r>
            <a:r>
              <a:rPr lang="zh-CN" altLang="en-US" dirty="0"/>
              <a:t>协议进行数据传输。</a:t>
            </a:r>
            <a:r>
              <a:rPr lang="en-US" altLang="zh-CN" dirty="0"/>
              <a:t>MixIO</a:t>
            </a:r>
            <a:r>
              <a:rPr lang="zh-CN" altLang="en-US" dirty="0"/>
              <a:t>平台可以和</a:t>
            </a:r>
            <a:r>
              <a:rPr lang="en-US" altLang="zh-CN" dirty="0"/>
              <a:t>Mixly</a:t>
            </a:r>
            <a:r>
              <a:rPr lang="zh-CN" altLang="en-US" dirty="0"/>
              <a:t>图形化编程软件结合使用，实现主控板与平台之间的数据传输。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48506"/>
            <a:ext cx="7602415" cy="83099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MixIO</a:t>
            </a:r>
            <a:r>
              <a:rPr lang="zh-CN" altLang="en-US" dirty="0"/>
              <a:t>物联网平台（网址</a:t>
            </a:r>
            <a:r>
              <a:rPr lang="en-US" altLang="zh-CN" dirty="0"/>
              <a:t>https://mixio.mixly.cn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249" y="3429000"/>
            <a:ext cx="5942913" cy="304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en-US" dirty="0"/>
              <a:t>，消息队列遥测传输协议）是一种基于发布</a:t>
            </a:r>
            <a:r>
              <a:rPr lang="en-US" altLang="zh-CN" dirty="0"/>
              <a:t>/</a:t>
            </a:r>
            <a:r>
              <a:rPr lang="zh-CN" altLang="en-US" dirty="0"/>
              <a:t>订阅（</a:t>
            </a:r>
            <a:r>
              <a:rPr lang="en-US" altLang="zh-CN" dirty="0"/>
              <a:t>Publish/Subscribe</a:t>
            </a:r>
            <a:r>
              <a:rPr lang="zh-CN" altLang="en-US" dirty="0"/>
              <a:t>）模式的轻量级通讯协议。可以以极少的代码和有限的带宽，为远程设备提供实时可靠的消息服务。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MQTT</a:t>
            </a:r>
            <a:r>
              <a:rPr lang="zh-CN" altLang="en-US" dirty="0"/>
              <a:t>协议</a:t>
            </a:r>
            <a:endParaRPr lang="zh-CN" altLang="zh-CN" dirty="0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923" y="3206984"/>
            <a:ext cx="5396982" cy="3334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5000">
        <p:fade/>
      </p:transition>
    </mc:Choice>
    <mc:Fallback>
      <p:transition spd="med" advClick="0" advTm="4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环境中有各种各样的数据，尝试将光照、声音、震动三种环境数据同时</a:t>
            </a:r>
            <a:r>
              <a:rPr lang="zh-CN" altLang="en-US" dirty="0">
                <a:sym typeface="+mn-ea"/>
              </a:rPr>
              <a:t>实时传输到平台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5" cy="11906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190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985" y="1400175"/>
            <a:ext cx="6329045" cy="66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420" y="2057400"/>
            <a:ext cx="8425815" cy="3926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字典是</a:t>
            </a:r>
            <a:r>
              <a:rPr lang="en-US" altLang="zh-CN" dirty="0"/>
              <a:t>Python</a:t>
            </a:r>
            <a:r>
              <a:rPr lang="zh-CN" altLang="en-US" dirty="0"/>
              <a:t>中的一种数据类型，属于序列类型。字典中的每个项目都以“键</a:t>
            </a:r>
            <a:r>
              <a:rPr lang="en-US" altLang="zh-CN" dirty="0"/>
              <a:t>:</a:t>
            </a:r>
            <a:r>
              <a:rPr lang="zh-CN" altLang="en-US" dirty="0"/>
              <a:t>值”（</a:t>
            </a:r>
            <a:r>
              <a:rPr lang="en-US" altLang="zh-CN" dirty="0" err="1"/>
              <a:t>key:value</a:t>
            </a:r>
            <a:r>
              <a:rPr lang="zh-CN" altLang="en-US" dirty="0"/>
              <a:t>）的格式进行储存，每个键值对之间用逗号分割，整个字典包括在花括号 </a:t>
            </a:r>
            <a:r>
              <a:rPr lang="en-US" altLang="zh-CN" dirty="0"/>
              <a:t>{} </a:t>
            </a:r>
            <a:r>
              <a:rPr lang="zh-CN" altLang="en-US" dirty="0"/>
              <a:t>中 ，格式如下所示。字典中的键一般是唯一的，且键的类型必须是不可变的数据类型，如字符串，数字或元组等。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字典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823587" y="4508473"/>
            <a:ext cx="7596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d = {key1 : value1, key2 : value2 }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JSON(JavaScript Object Notation) </a:t>
            </a:r>
            <a:r>
              <a:rPr lang="zh-CN" altLang="en-US" dirty="0"/>
              <a:t>是一种轻量级的数据交换格式，易于人阅读和编写。</a:t>
            </a:r>
            <a:r>
              <a:rPr lang="en-US" altLang="zh-CN" dirty="0"/>
              <a:t>JSON</a:t>
            </a:r>
            <a:r>
              <a:rPr lang="zh-CN" altLang="en-US" dirty="0"/>
              <a:t>是一种打包的数据格式，本质上是字符串，也是按照“键</a:t>
            </a:r>
            <a:r>
              <a:rPr lang="en-US" altLang="zh-CN" dirty="0"/>
              <a:t>:</a:t>
            </a:r>
            <a:r>
              <a:rPr lang="zh-CN" altLang="en-US" dirty="0"/>
              <a:t>值”（</a:t>
            </a:r>
            <a:r>
              <a:rPr lang="en-US" altLang="zh-CN" dirty="0" err="1"/>
              <a:t>key:value</a:t>
            </a:r>
            <a:r>
              <a:rPr lang="zh-CN" altLang="en-US" dirty="0"/>
              <a:t>）来存储数据。但与字典相比，</a:t>
            </a:r>
            <a:r>
              <a:rPr lang="en-US" altLang="zh-CN" dirty="0"/>
              <a:t>JSON</a:t>
            </a:r>
            <a:r>
              <a:rPr lang="zh-CN" altLang="en-US" dirty="0"/>
              <a:t>的键（</a:t>
            </a:r>
            <a:r>
              <a:rPr lang="en-US" altLang="zh-CN" dirty="0"/>
              <a:t>key</a:t>
            </a:r>
            <a:r>
              <a:rPr lang="zh-CN" altLang="en-US" dirty="0"/>
              <a:t>）只能是字符串，且可以重复；同时必须使用双引号作为键或者值的边界符。一般</a:t>
            </a:r>
            <a:r>
              <a:rPr lang="en-US" altLang="zh-CN" dirty="0"/>
              <a:t>JSON</a:t>
            </a:r>
            <a:r>
              <a:rPr lang="zh-CN" altLang="en-US" dirty="0"/>
              <a:t>可以被解析为字典或者其他形式的数据。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JSON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5000">
        <p:fade/>
      </p:transition>
    </mc:Choice>
    <mc:Fallback>
      <p:transition spd="med" advClick="0" advTm="4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定时上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报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29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尝试使用</a:t>
            </a:r>
            <a:r>
              <a:rPr lang="en-US" altLang="zh-CN" dirty="0"/>
              <a:t>MixIO</a:t>
            </a:r>
            <a:r>
              <a:rPr lang="zh-CN" altLang="en-US" dirty="0"/>
              <a:t>平台上的其他数据组件，对主控板上报的</a:t>
            </a:r>
            <a:r>
              <a:rPr lang="zh-CN" altLang="en-US" dirty="0"/>
              <a:t>数据进行呈现，比较不同组件数据呈现功能上的差异。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499093"/>
            <a:ext cx="9385664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物联网平台，了解其基本功能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飞乙与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物联网平台的连接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飞乙向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平台发送消息的功能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平台组件的功能，并能在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平台利用数据视图或组件查看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飞乙发来的消息内容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利用多种传感器测得环境数据，并将多种数据以适当的格式发送到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物联网平台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智能家居是在互联网影响之下物联化的体现。智能家居通过物联网技术将家中的各种设备连接到一起，使得我们可以在任何地方通过网络远程监控家中的环境情况。飞乙本身也支持</a:t>
            </a:r>
            <a:r>
              <a:rPr lang="en-US" altLang="zh-CN" dirty="0"/>
              <a:t>Wi-Fi</a:t>
            </a:r>
            <a:r>
              <a:rPr lang="zh-CN" altLang="en-US" dirty="0"/>
              <a:t>功能，能否实现</a:t>
            </a:r>
            <a:r>
              <a:rPr lang="zh-CN" altLang="en-US" dirty="0">
                <a:sym typeface="+mn-ea"/>
              </a:rPr>
              <a:t>飞乙</a:t>
            </a:r>
            <a:r>
              <a:rPr lang="zh-CN" altLang="en-US" dirty="0"/>
              <a:t>与物联网平台的连接，将光照数据实时传输到平台呢？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想要实现光照数据简单上报的功能，首先将飞乙连接到</a:t>
            </a:r>
            <a:r>
              <a:rPr lang="en-US" altLang="zh-CN" dirty="0"/>
              <a:t>Wi-Fi</a:t>
            </a:r>
            <a:r>
              <a:rPr lang="zh-CN" altLang="en-US" dirty="0"/>
              <a:t>，之后通过无线网络将飞乙与物联网平台上的指定项目进行连接，通过相关模块实现</a:t>
            </a:r>
            <a:r>
              <a:rPr lang="zh-CN" altLang="en-US" dirty="0">
                <a:sym typeface="+mn-ea"/>
              </a:rPr>
              <a:t>飞乙</a:t>
            </a:r>
            <a:r>
              <a:rPr lang="zh-CN" altLang="en-US" dirty="0"/>
              <a:t>向物联网平台的数据传输。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5" cy="27819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781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0185" y="1450340"/>
            <a:ext cx="6752590" cy="212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455" y="1945005"/>
            <a:ext cx="7959725" cy="418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演示</Application>
  <PresentationFormat>宽屏</PresentationFormat>
  <Paragraphs>99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-apple-system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效果演示</vt:lpstr>
      <vt:lpstr>PowerPoint 演示文稿</vt:lpstr>
      <vt:lpstr>学一学</vt:lpstr>
      <vt:lpstr>学一学</vt:lpstr>
      <vt:lpstr>PowerPoint 演示文稿</vt:lpstr>
      <vt:lpstr>拓展任务</vt:lpstr>
      <vt:lpstr>模块列表</vt:lpstr>
      <vt:lpstr>程序演示</vt:lpstr>
      <vt:lpstr>学一学</vt:lpstr>
      <vt:lpstr>学一学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1074</cp:revision>
  <dcterms:created xsi:type="dcterms:W3CDTF">2019-07-04T08:14:00Z</dcterms:created>
  <dcterms:modified xsi:type="dcterms:W3CDTF">2024-07-19T14:11:11Z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1DC2B2CB21DD48C98A41BE7522AF3DB3_13</vt:lpwstr>
  </property>
</Properties>
</file>