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1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358" r:id="rId12"/>
    <p:sldId id="825" r:id="rId13"/>
    <p:sldId id="778" r:id="rId14"/>
    <p:sldId id="824" r:id="rId15"/>
    <p:sldId id="81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855704"/>
            <a:ext cx="5341536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平台提供了多种预设组件，它们可以用于对消息的呈现或发送。组件视图中可以实现组建的添加、删除、修改、移动等编辑操作，完成更改后需要点击右上角的按钮以保存项目布局。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组件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726" y="1133172"/>
            <a:ext cx="3954074" cy="5037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2000">
        <p:fade/>
      </p:transition>
    </mc:Choice>
    <mc:Fallback>
      <p:transition spd="med" advClick="0" advTm="3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调整程序功能，利用线程实现</a:t>
            </a:r>
            <a:r>
              <a:rPr lang="zh-CN" altLang="en-US" dirty="0"/>
              <a:t>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747520"/>
            <a:ext cx="9869170" cy="474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尝试为门窗传感器增加更多的功能，比如当发出指定声音时，打开或关闭</a:t>
            </a:r>
            <a:r>
              <a:rPr lang="zh-CN" altLang="en-US" dirty="0"/>
              <a:t>门窗。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按需上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报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30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499093"/>
            <a:ext cx="938566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实现主控板向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平台发送消息的功能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平台组件的功能，并能在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平台利用数据视图或组件查看主控板发来的消息内容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利用多种传感器测得环境数据，并根据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需要，将多种数据以适当的格式发送到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物联网平台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智能安防系统中的门窗传感器可以感知光照、声音和震动。门窗传感器能在门窗被异常打开时发出震动警报。能否实现</a:t>
            </a:r>
            <a:r>
              <a:rPr lang="zh-CN" altLang="en-US" dirty="0">
                <a:sym typeface="+mn-ea"/>
              </a:rPr>
              <a:t>飞乙</a:t>
            </a:r>
            <a:r>
              <a:rPr lang="zh-CN" altLang="en-US" dirty="0"/>
              <a:t>主控板与物联网平台的连接，制作一个简单的门窗</a:t>
            </a:r>
            <a:r>
              <a:rPr lang="zh-CN" altLang="en-US" dirty="0"/>
              <a:t>传感器呢？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首先将飞乙</a:t>
            </a:r>
            <a:r>
              <a:rPr lang="zh-CN" altLang="en-US" dirty="0">
                <a:sym typeface="+mn-ea"/>
              </a:rPr>
              <a:t>主控板</a:t>
            </a:r>
            <a:r>
              <a:rPr lang="zh-CN" altLang="en-US" dirty="0"/>
              <a:t>连接到</a:t>
            </a:r>
            <a:r>
              <a:rPr lang="en-US" altLang="zh-CN" dirty="0"/>
              <a:t>Wi-Fi</a:t>
            </a:r>
            <a:r>
              <a:rPr lang="zh-CN" altLang="en-US" dirty="0"/>
              <a:t>，之后通过无线网络将飞乙</a:t>
            </a:r>
            <a:r>
              <a:rPr lang="zh-CN" altLang="en-US" dirty="0">
                <a:sym typeface="+mn-ea"/>
              </a:rPr>
              <a:t>主控板</a:t>
            </a:r>
            <a:r>
              <a:rPr lang="zh-CN" altLang="en-US" dirty="0"/>
              <a:t>与物联网平台上的指定项目进行连接，通过相关模块实现</a:t>
            </a:r>
            <a:r>
              <a:rPr lang="zh-CN" altLang="en-US" dirty="0">
                <a:sym typeface="+mn-ea"/>
              </a:rPr>
              <a:t>飞乙</a:t>
            </a:r>
            <a:r>
              <a:rPr lang="zh-CN" altLang="en-US" dirty="0"/>
              <a:t>主控板向物联网平台的数据传输，并在加速度大于指定数值时上传数据发出</a:t>
            </a:r>
            <a:r>
              <a:rPr lang="zh-CN" altLang="en-US" dirty="0"/>
              <a:t>预警。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820" y="1748155"/>
            <a:ext cx="6094095" cy="472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63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1075</cp:revision>
  <dcterms:created xsi:type="dcterms:W3CDTF">2019-07-04T08:14:00Z</dcterms:created>
  <dcterms:modified xsi:type="dcterms:W3CDTF">2024-07-19T13:21:38Z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8D748F33F7DE41B9BAF2C4E674D9AD7B_13</vt:lpwstr>
  </property>
</Properties>
</file>