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1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797" r:id="rId13"/>
    <p:sldId id="358" r:id="rId14"/>
    <p:sldId id="803" r:id="rId15"/>
    <p:sldId id="778" r:id="rId16"/>
    <p:sldId id="817" r:id="rId17"/>
    <p:sldId id="816" r:id="rId18"/>
    <p:sldId id="775" r:id="rId19"/>
    <p:sldId id="639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订阅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说一下保存项目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效果演示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MixIO</a:t>
            </a:r>
            <a:r>
              <a:rPr lang="zh-CN" altLang="en-US" dirty="0"/>
              <a:t>平台组件视图添加相应的组件后，运行项目查看效果。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055" y="1738630"/>
            <a:ext cx="9029065" cy="4765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MQTT</a:t>
            </a:r>
            <a:r>
              <a:rPr lang="zh-CN" altLang="en-US" dirty="0"/>
              <a:t>协议采用的是发布</a:t>
            </a:r>
            <a:r>
              <a:rPr lang="en-US" altLang="zh-CN" dirty="0"/>
              <a:t>/</a:t>
            </a:r>
            <a:r>
              <a:rPr lang="zh-CN" altLang="en-US" dirty="0"/>
              <a:t>订阅模式，这种模式使得发送消息的客户端（发布者）与接收消息的客户端（订阅者）之间不需要建立直接的联系也能实现消息传输。对客户端而言，想要接收到消息必须对相应的主题进行订阅。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172"/>
            <a:ext cx="5109091" cy="461665"/>
          </a:xfrm>
        </p:spPr>
        <p:txBody>
          <a:bodyPr/>
          <a:lstStyle/>
          <a:p>
            <a:r>
              <a:rPr lang="zh-CN" altLang="en-US" dirty="0"/>
              <a:t>订阅消息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调整程序功能，利用线程实现</a:t>
            </a:r>
            <a:r>
              <a:rPr lang="zh-CN" altLang="en-US" dirty="0"/>
              <a:t>效果。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1913890"/>
            <a:ext cx="9991090" cy="3930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调整程序功能，利用</a:t>
            </a:r>
            <a:r>
              <a:rPr lang="en-US" altLang="zh-CN" dirty="0"/>
              <a:t>MixIO</a:t>
            </a:r>
            <a:r>
              <a:rPr lang="zh-CN" altLang="en-US" dirty="0"/>
              <a:t>平台上的组件，对主控板内嵌</a:t>
            </a:r>
            <a:r>
              <a:rPr lang="en-US" altLang="zh-CN" dirty="0"/>
              <a:t>LED</a:t>
            </a:r>
            <a:r>
              <a:rPr lang="zh-CN" altLang="en-US" dirty="0"/>
              <a:t>灯亮度进行控制。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04160" y="3369434"/>
            <a:ext cx="6583680" cy="1309370"/>
          </a:xfrm>
        </p:spPr>
        <p:txBody>
          <a:bodyPr/>
          <a:lstStyle/>
          <a:p>
            <a:r>
              <a:rPr lang="zh-CN" altLang="en-US" sz="6600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单主题数据</a:t>
            </a:r>
            <a:r>
              <a:rPr lang="zh-CN" altLang="en-US" sz="6600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订阅</a:t>
            </a:r>
            <a:endParaRPr lang="zh-CN" altLang="en-US" sz="6600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31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了解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飞乙从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平台订阅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单个主题并按需设置回调函数的方法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能够在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平台利用按键组件控制主控板上的显示屏呈现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图案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在智能家居场景下，可以通过物联网技术实现对家居设备的远程控制。如果想实现物联网平台对飞乙上显示屏的远程控制，应该如何实现呢？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首先将飞乙连上</a:t>
            </a:r>
            <a:r>
              <a:rPr lang="en-US" altLang="zh-CN" dirty="0"/>
              <a:t>WI-FI</a:t>
            </a:r>
            <a:r>
              <a:rPr lang="zh-CN" altLang="en-US" dirty="0"/>
              <a:t>，并与</a:t>
            </a:r>
            <a:r>
              <a:rPr lang="en-US" altLang="zh-CN" dirty="0"/>
              <a:t>MixIO</a:t>
            </a:r>
            <a:r>
              <a:rPr lang="zh-CN" altLang="en-US" dirty="0"/>
              <a:t>物联网平台完成连接。接着通过程序使</a:t>
            </a:r>
            <a:r>
              <a:rPr lang="zh-CN" altLang="en-US" dirty="0"/>
              <a:t>飞乙能够对物联网平台发送的消息进行接收，根据消息内容进行判断实现图案</a:t>
            </a:r>
            <a:r>
              <a:rPr lang="zh-CN" altLang="en-US" dirty="0"/>
              <a:t>呈现的效果。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3" name="表格 3"/>
          <p:cNvGraphicFramePr/>
          <p:nvPr/>
        </p:nvGraphicFramePr>
        <p:xfrm>
          <a:off x="1074738" y="1154113"/>
          <a:ext cx="10042524" cy="219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2191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MixIO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047" y="1295024"/>
            <a:ext cx="6816131" cy="1909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2307590"/>
            <a:ext cx="10113645" cy="3049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演示</Application>
  <PresentationFormat>宽屏</PresentationFormat>
  <Paragraphs>70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效果演示</vt:lpstr>
      <vt:lpstr>PowerPoint 演示文稿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1078</cp:revision>
  <dcterms:created xsi:type="dcterms:W3CDTF">2019-07-04T08:14:00Z</dcterms:created>
  <dcterms:modified xsi:type="dcterms:W3CDTF">2024-07-19T13:26:46Z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CC6BAE1CE63C43789D3A37AA39116B62_13</vt:lpwstr>
  </property>
</Properties>
</file>