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8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778" r:id="rId12"/>
    <p:sldId id="817" r:id="rId13"/>
    <p:sldId id="829" r:id="rId14"/>
    <p:sldId id="816" r:id="rId15"/>
    <p:sldId id="830" r:id="rId16"/>
    <p:sldId id="63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将单选答题程序升级为多选答题程序，使飞乙能够实现多项选择题的答题</a:t>
            </a:r>
            <a:r>
              <a:rPr lang="zh-CN" altLang="en-US" dirty="0"/>
              <a:t>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5" cy="25031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51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25158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8035" y="1464945"/>
            <a:ext cx="5237480" cy="664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545" y="2642235"/>
            <a:ext cx="1603375" cy="64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640" y="1197610"/>
            <a:ext cx="3395980" cy="151765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405" y="386080"/>
            <a:ext cx="7155180" cy="614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408920" cy="365252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列表是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中的一种数据类型，属于一个序列，其中可以储存多个其他数据。列表中的项目支持增加、删除、修改、获取等操作。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/>
              <a:t>列表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选择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答题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35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熟练掌握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飞乙向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平台发送消息以及飞乙从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平台接收消息的方法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了解列表的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概念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想象一下，</a:t>
            </a:r>
            <a:r>
              <a:rPr lang="zh-CN" dirty="0">
                <a:sym typeface="+mn-ea"/>
              </a:rPr>
              <a:t>如果你是老师，为了提高学生的课堂参与水平，决定</a:t>
            </a:r>
            <a:r>
              <a:rPr dirty="0">
                <a:sym typeface="+mn-ea"/>
              </a:rPr>
              <a:t>引入一种新的</a:t>
            </a:r>
            <a:r>
              <a:rPr lang="zh-CN" dirty="0">
                <a:sym typeface="+mn-ea"/>
              </a:rPr>
              <a:t>单选题答题</a:t>
            </a:r>
            <a:r>
              <a:rPr dirty="0">
                <a:sym typeface="+mn-ea"/>
              </a:rPr>
              <a:t>方式：通过</a:t>
            </a:r>
            <a:r>
              <a:rPr lang="zh-CN" dirty="0">
                <a:sym typeface="+mn-ea"/>
              </a:rPr>
              <a:t>飞乙和</a:t>
            </a:r>
            <a:r>
              <a:rPr lang="en-US" altLang="zh-CN" dirty="0">
                <a:sym typeface="+mn-ea"/>
              </a:rPr>
              <a:t>MixIO</a:t>
            </a:r>
            <a:r>
              <a:rPr lang="zh-CN" altLang="en-US" dirty="0">
                <a:sym typeface="+mn-ea"/>
              </a:rPr>
              <a:t>平台</a:t>
            </a:r>
            <a:r>
              <a:rPr dirty="0">
                <a:sym typeface="+mn-ea"/>
              </a:rPr>
              <a:t>来完成</a:t>
            </a:r>
            <a:r>
              <a:rPr lang="zh-CN" dirty="0">
                <a:sym typeface="+mn-ea"/>
              </a:rPr>
              <a:t>答题</a:t>
            </a:r>
            <a:r>
              <a:rPr dirty="0">
                <a:sym typeface="+mn-ea"/>
              </a:rPr>
              <a:t>。现在，</a:t>
            </a:r>
            <a:r>
              <a:rPr lang="zh-CN" dirty="0">
                <a:sym typeface="+mn-ea"/>
              </a:rPr>
              <a:t>请</a:t>
            </a:r>
            <a:r>
              <a:rPr dirty="0">
                <a:sym typeface="+mn-ea"/>
              </a:rPr>
              <a:t>你设计一个</a:t>
            </a:r>
            <a:r>
              <a:rPr lang="zh-CN" dirty="0">
                <a:sym typeface="+mn-ea"/>
              </a:rPr>
              <a:t>单选答题</a:t>
            </a:r>
            <a:r>
              <a:rPr dirty="0">
                <a:sym typeface="+mn-ea"/>
              </a:rPr>
              <a:t>程序，让同学们能够通过</a:t>
            </a:r>
            <a:r>
              <a:rPr lang="zh-CN" dirty="0">
                <a:sym typeface="+mn-ea"/>
              </a:rPr>
              <a:t>飞乙进行课堂互动</a:t>
            </a:r>
            <a:r>
              <a:rPr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首先将飞乙连上</a:t>
            </a:r>
            <a:r>
              <a:rPr lang="en-US" altLang="zh-CN" dirty="0">
                <a:sym typeface="+mn-ea"/>
              </a:rPr>
              <a:t>WI-FI</a:t>
            </a:r>
            <a:r>
              <a:rPr lang="zh-CN" altLang="en-US" dirty="0">
                <a:sym typeface="+mn-ea"/>
              </a:rPr>
              <a:t>，并与</a:t>
            </a:r>
            <a:r>
              <a:rPr lang="en-US" altLang="zh-CN" dirty="0">
                <a:sym typeface="+mn-ea"/>
              </a:rPr>
              <a:t>MixIO</a:t>
            </a:r>
            <a:r>
              <a:rPr lang="zh-CN" altLang="en-US" dirty="0">
                <a:sym typeface="+mn-ea"/>
              </a:rPr>
              <a:t>物联网平台完成连接。</a:t>
            </a:r>
            <a:r>
              <a:rPr dirty="0"/>
              <a:t>通过订阅"开始答题"主题，并设置回调函数method来响应开始答题的指令。一旦接收到指令，程序将显示</a:t>
            </a:r>
            <a:r>
              <a:rPr lang="en-US" dirty="0"/>
              <a:t>“</a:t>
            </a:r>
            <a:r>
              <a:rPr dirty="0"/>
              <a:t>GO</a:t>
            </a:r>
            <a:r>
              <a:rPr lang="en-US" dirty="0"/>
              <a:t>”</a:t>
            </a:r>
            <a:r>
              <a:rPr dirty="0"/>
              <a:t>并进入答题模式。在答题过程中，</a:t>
            </a:r>
            <a:r>
              <a:rPr lang="zh-CN" altLang="en-US" dirty="0">
                <a:sym typeface="+mn-ea"/>
              </a:rPr>
              <a:t>学生通过按钮选择答案，每按一次按钮，选项序号递增，并显示当前选中的选项。</a:t>
            </a:r>
            <a:r>
              <a:rPr dirty="0"/>
              <a:t>并在</a:t>
            </a:r>
            <a:r>
              <a:rPr lang="zh-CN" dirty="0"/>
              <a:t>学生</a:t>
            </a:r>
            <a:r>
              <a:rPr dirty="0"/>
              <a:t>按下按钮B时，通过MixIO发布选中的选项消息，同时播放特定频率的声音并结束答题，重置</a:t>
            </a:r>
            <a:r>
              <a:rPr lang="en-US" dirty="0"/>
              <a:t>“</a:t>
            </a:r>
            <a:r>
              <a:rPr dirty="0"/>
              <a:t>开始答题</a:t>
            </a:r>
            <a:r>
              <a:rPr lang="en-US" dirty="0"/>
              <a:t>”</a:t>
            </a:r>
            <a:r>
              <a:rPr dirty="0"/>
              <a:t>的状态为假。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0595" y="1706880"/>
            <a:ext cx="8168005" cy="481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宽屏</PresentationFormat>
  <Paragraphs>59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拓展任务</vt:lpstr>
      <vt:lpstr>模块列表</vt:lpstr>
      <vt:lpstr>程序演示</vt:lpstr>
      <vt:lpstr>学一学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1092</cp:revision>
  <dcterms:created xsi:type="dcterms:W3CDTF">2019-07-04T08:14:00Z</dcterms:created>
  <dcterms:modified xsi:type="dcterms:W3CDTF">2024-07-19T15:15:15Z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AE804A62960644658D89AC464CE2A90D_13</vt:lpwstr>
  </property>
</Properties>
</file>