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791" r:id="rId14"/>
    <p:sldId id="824" r:id="rId15"/>
    <p:sldId id="778" r:id="rId16"/>
    <p:sldId id="818" r:id="rId17"/>
    <p:sldId id="816" r:id="rId18"/>
    <p:sldId id="775" r:id="rId19"/>
    <p:sldId id="639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408920" cy="3652520"/>
          </a:xfrm>
        </p:spPr>
        <p:txBody>
          <a:bodyPr>
            <a:normAutofit/>
          </a:bodyPr>
          <a:lstStyle/>
          <a:p>
            <a:r>
              <a:rPr dirty="0"/>
              <a:t>文件是计算机系统中用于存储数据的基本单位。每个文件都有一个唯一的名称，用于标识和访问该文件。文件可以包含文本、图像、音频、视频、程序代码等多种类型的数据。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文件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7205" y="3429000"/>
            <a:ext cx="6118225" cy="253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460"/>
            <a:ext cx="10408920" cy="3652520"/>
          </a:xfrm>
        </p:spPr>
        <p:txBody>
          <a:bodyPr>
            <a:normAutofit lnSpcReduction="10000"/>
          </a:bodyPr>
          <a:lstStyle/>
          <a:p>
            <a:r>
              <a:rPr dirty="0"/>
              <a:t>目录可以形成树状结构，每个目录可以包含多个子目录和文件。这种结构有助于用户按类别和层次管理文件。目录的路径是描述其在文件系统中位置的字符串，通常以斜杠（/）分隔。例如，/home/user/documents表示用户目录下的documents子目录。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调整程序</a:t>
            </a:r>
            <a:r>
              <a:rPr lang="zh-CN" altLang="en-US" dirty="0"/>
              <a:t>功能，将文件在显示屏上呈现</a:t>
            </a:r>
            <a:r>
              <a:rPr lang="zh-CN" altLang="en-US" dirty="0"/>
              <a:t>出来。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1865" y="2444115"/>
            <a:ext cx="8109585" cy="294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调整程序功能，尝试利用按钮进行文件读取</a:t>
            </a:r>
            <a:r>
              <a:rPr lang="zh-CN" altLang="en-US" dirty="0"/>
              <a:t>操作。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列出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文件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37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理解文件和目录的概念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掌握文件操作的基础知识：列出文件和获取当前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工作目录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如果你的电脑桌面上堆满了文件，你想知道都有哪些文件，应该如何利用飞乙</a:t>
            </a:r>
            <a:r>
              <a:rPr lang="zh-CN" altLang="en-US" dirty="0"/>
              <a:t>进行查看呢？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提供文件分类中的</a:t>
            </a:r>
            <a:r>
              <a:rPr lang="en-US" altLang="zh-CN" dirty="0"/>
              <a:t>“</a:t>
            </a:r>
            <a:r>
              <a:rPr lang="zh-CN" altLang="en-US" dirty="0"/>
              <a:t>列出所有文件</a:t>
            </a:r>
            <a:r>
              <a:rPr lang="en-US" altLang="zh-CN" dirty="0"/>
              <a:t>”</a:t>
            </a:r>
            <a:r>
              <a:rPr lang="zh-CN" altLang="en-US" dirty="0"/>
              <a:t>模块可以查看所有</a:t>
            </a:r>
            <a:r>
              <a:rPr lang="zh-CN" altLang="en-US" dirty="0"/>
              <a:t>文件。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5000">
        <p:fade/>
      </p:transition>
    </mc:Choice>
    <mc:Fallback>
      <p:transition spd="med" advClick="0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2" name="表格 3"/>
          <p:cNvGraphicFramePr/>
          <p:nvPr/>
        </p:nvGraphicFramePr>
        <p:xfrm>
          <a:off x="1074738" y="1154113"/>
          <a:ext cx="10042525" cy="4207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2103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210375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列表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7780" y="1262380"/>
            <a:ext cx="2760345" cy="1871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980" y="3522980"/>
            <a:ext cx="2829560" cy="1469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070" y="2353945"/>
            <a:ext cx="8387715" cy="2957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演示</Application>
  <PresentationFormat>宽屏</PresentationFormat>
  <Paragraphs>73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1048</cp:revision>
  <dcterms:created xsi:type="dcterms:W3CDTF">2019-07-04T08:14:00Z</dcterms:created>
  <dcterms:modified xsi:type="dcterms:W3CDTF">2024-07-19T15:10:52Z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D97D4648DF1A44809D8AD5FFDA9004D5_13</vt:lpwstr>
  </property>
</Properties>
</file>