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778" r:id="rId12"/>
    <p:sldId id="818" r:id="rId13"/>
    <p:sldId id="816" r:id="rId14"/>
    <p:sldId id="775" r:id="rId15"/>
    <p:sldId id="63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调整程序功能，尝试读取写入的加速度数据，实现</a:t>
            </a:r>
            <a:r>
              <a:rPr lang="zh-CN" altLang="en-US" dirty="0"/>
              <a:t>震动重现的</a:t>
            </a:r>
            <a:r>
              <a:rPr lang="zh-CN" altLang="en-US" dirty="0"/>
              <a:t>效果。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640" y="1197610"/>
            <a:ext cx="2910205" cy="1517650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265" y="529590"/>
            <a:ext cx="8087360" cy="579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调整程序功能，使飞乙能够录下指定时间内的震动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震动采集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40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进一步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掌握文件读取的操作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能够利用飞乙实现记录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震动的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效果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在进行货物托运时，可能会遇到货物损伤或破碎的情况，</a:t>
            </a:r>
            <a:r>
              <a:rPr lang="zh-CN" altLang="en-US" dirty="0"/>
              <a:t>震动记录仪可以记录托运过程中的震动情况，方便调查货物破损的真正原因。如果要</a:t>
            </a:r>
            <a:r>
              <a:rPr lang="zh-CN" altLang="en-US" dirty="0">
                <a:sym typeface="+mn-ea"/>
              </a:rPr>
              <a:t>利用飞乙</a:t>
            </a:r>
            <a:r>
              <a:rPr lang="zh-CN" altLang="en-US" dirty="0"/>
              <a:t>制作一个震动</a:t>
            </a:r>
            <a:r>
              <a:rPr lang="zh-CN" altLang="en-US" dirty="0"/>
              <a:t>记录仪，应该如何</a:t>
            </a:r>
            <a:r>
              <a:rPr lang="zh-CN" altLang="en-US" dirty="0"/>
              <a:t>操作呢？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可以通过打开对应文件并将模式设置为</a:t>
            </a:r>
            <a:r>
              <a:rPr lang="en-US" altLang="zh-CN" dirty="0"/>
              <a:t>“</a:t>
            </a:r>
            <a:r>
              <a:rPr lang="zh-CN" altLang="en-US" dirty="0"/>
              <a:t>写</a:t>
            </a:r>
            <a:r>
              <a:rPr lang="en-US" altLang="zh-CN" dirty="0"/>
              <a:t>”</a:t>
            </a:r>
            <a:r>
              <a:rPr lang="zh-CN" altLang="en-US" dirty="0"/>
              <a:t>进行内容写入，将</a:t>
            </a:r>
            <a:r>
              <a:rPr lang="en-US" altLang="zh-CN" dirty="0"/>
              <a:t>x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y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z</a:t>
            </a:r>
            <a:r>
              <a:rPr lang="zh-CN" altLang="en-US" dirty="0">
                <a:ea typeface="宋体" panose="02010600030101010101" pitchFamily="2" charset="-122"/>
              </a:rPr>
              <a:t>三个方向的</a:t>
            </a:r>
            <a:r>
              <a:rPr lang="zh-CN" altLang="en-US" dirty="0"/>
              <a:t>加速度传感器获取到的数值通过映射的方式进行记录，同时在显示屏上通过点的亮灭进行加速度强度</a:t>
            </a:r>
            <a:r>
              <a:rPr lang="zh-CN" altLang="en-US" dirty="0"/>
              <a:t>大小的</a:t>
            </a:r>
            <a:r>
              <a:rPr lang="zh-CN" altLang="en-US" dirty="0"/>
              <a:t>显示。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1727835"/>
            <a:ext cx="10749915" cy="4380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51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1055</cp:revision>
  <dcterms:created xsi:type="dcterms:W3CDTF">2019-07-04T08:14:00Z</dcterms:created>
  <dcterms:modified xsi:type="dcterms:W3CDTF">2024-07-18T15:46:39Z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4B727CDE230F4E9F9648634F76F7C1C9_13</vt:lpwstr>
  </property>
</Properties>
</file>