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92" r:id="rId11"/>
    <p:sldId id="793" r:id="rId12"/>
    <p:sldId id="358" r:id="rId13"/>
    <p:sldId id="791" r:id="rId14"/>
    <p:sldId id="815" r:id="rId15"/>
    <p:sldId id="778" r:id="rId16"/>
    <p:sldId id="775" r:id="rId17"/>
    <p:sldId id="639"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138" d="100"/>
          <a:sy n="138" d="100"/>
        </p:scale>
        <p:origin x="1236" y="120"/>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408920" cy="3652520"/>
          </a:xfrm>
        </p:spPr>
        <p:txBody>
          <a:bodyPr>
            <a:normAutofit/>
          </a:bodyPr>
          <a:lstStyle/>
          <a:p>
            <a:r>
              <a:rPr lang="zh-CN" dirty="0"/>
              <a:t>飞乙内置</a:t>
            </a:r>
            <a:r>
              <a:rPr lang="zh-CN" altLang="en-US" dirty="0">
                <a:sym typeface="+mn-ea"/>
              </a:rPr>
              <a:t>红外</a:t>
            </a:r>
            <a:r>
              <a:rPr lang="zh-CN" altLang="en-US" dirty="0">
                <a:sym typeface="+mn-ea"/>
              </a:rPr>
              <a:t>接近传感器，</a:t>
            </a:r>
            <a:r>
              <a:rPr lang="zh-CN" dirty="0"/>
              <a:t>可测量障碍物的距离。</a:t>
            </a:r>
            <a:endParaRPr lang="zh-CN"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红外</a:t>
            </a:r>
            <a:r>
              <a:rPr lang="zh-CN" altLang="en-US" dirty="0"/>
              <a:t>接近传感器</a:t>
            </a:r>
            <a:endParaRPr lang="zh-CN" altLang="en-US" dirty="0"/>
          </a:p>
        </p:txBody>
      </p:sp>
      <p:pic>
        <p:nvPicPr>
          <p:cNvPr id="7" name="图片 6"/>
          <p:cNvPicPr/>
          <p:nvPr/>
        </p:nvPicPr>
        <p:blipFill>
          <a:blip r:embed="rId1"/>
        </p:blipFill>
        <p:spPr>
          <a:xfrm>
            <a:off x="5366385" y="4110355"/>
            <a:ext cx="1275715" cy="924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375900" cy="3652520"/>
          </a:xfrm>
        </p:spPr>
        <p:txBody>
          <a:bodyPr>
            <a:normAutofit/>
          </a:bodyPr>
          <a:lstStyle/>
          <a:p>
            <a:r>
              <a:rPr lang="zh-CN" dirty="0"/>
              <a:t>汽车避障主动安全技术是自动驾驶汽车较为核心的部分。自动驾驶汽车准确的识别障碍自标并安全准确无误的避开障碍物，这是其必备的技能之一。自动驾驶车辆主动避障技术是利用各种先进的传感器技术来感知道路交通环境信息，并将传感器获取的车速、位置、障碍物等实时信息反馈给系统进行信息处理。系统根据路况与车流的综合信息判断和分析可能存在的潜在安全隐患，结合周围环境情况为汽车进行避障路径规划设计，并在紧急情况下进行自动预警提示。</a:t>
            </a:r>
            <a:endParaRPr lang="zh-CN"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a:t>
            </a:r>
            <a:r>
              <a:rPr dirty="0">
                <a:sym typeface="+mn-ea"/>
              </a:rPr>
              <a:t>汽车避障主动安全技术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调整程序功能，让飞乙可以根据与前方障碍物的距离自行调整</a:t>
            </a:r>
            <a:r>
              <a:rPr lang="zh-CN" altLang="en-US" dirty="0"/>
              <a:t>驾驶速度，距离越近速度</a:t>
            </a:r>
            <a:r>
              <a:rPr lang="zh-CN" altLang="en-US" dirty="0"/>
              <a:t>越慢。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59"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智能</a:t>
            </a:r>
            <a:r>
              <a:rPr lang="zh-CN" altLang="en-US" dirty="0">
                <a:latin typeface="方正粗圆简体" panose="02000500000000000000" pitchFamily="2" charset="-122"/>
                <a:ea typeface="方正粗圆简体" panose="02000500000000000000" pitchFamily="2" charset="-122"/>
              </a:rPr>
              <a:t>避障</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42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75323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了解红外接近传感器的作</a:t>
            </a:r>
            <a:r>
              <a:rPr lang="zh-CN" altLang="en-US" sz="2400" dirty="0">
                <a:solidFill>
                  <a:schemeClr val="tx1">
                    <a:lumMod val="75000"/>
                    <a:lumOff val="25000"/>
                  </a:schemeClr>
                </a:solidFill>
              </a:rPr>
              <a:t>用</a:t>
            </a:r>
            <a:endParaRPr lang="zh-CN" altLang="en-US"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了解智能避障的</a:t>
            </a:r>
            <a:r>
              <a:rPr lang="zh-CN" altLang="en-US" sz="2400" dirty="0">
                <a:solidFill>
                  <a:schemeClr val="tx1">
                    <a:lumMod val="75000"/>
                    <a:lumOff val="25000"/>
                  </a:schemeClr>
                </a:solidFill>
              </a:rPr>
              <a:t>原理</a:t>
            </a:r>
            <a:endParaRPr lang="zh-CN" altLang="en-US"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灵活运用红外接近传感器的功能实现智能避障的</a:t>
            </a:r>
            <a:r>
              <a:rPr lang="zh-CN" altLang="en-US" sz="2400" dirty="0">
                <a:solidFill>
                  <a:schemeClr val="tx1">
                    <a:lumMod val="75000"/>
                    <a:lumOff val="25000"/>
                  </a:schemeClr>
                </a:solidFill>
              </a:rPr>
              <a:t>方法</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pPr fontAlgn="auto">
              <a:lnSpc>
                <a:spcPct val="100000"/>
              </a:lnSpc>
            </a:pPr>
            <a:r>
              <a:rPr lang="zh-CN" altLang="en-US" dirty="0"/>
              <a:t>在自动驾驶技术中，自动驾驶汽车准确的识别侦测障碍自标并安全准确无</a:t>
            </a:r>
            <a:endParaRPr lang="zh-CN" altLang="en-US" dirty="0"/>
          </a:p>
          <a:p>
            <a:pPr fontAlgn="auto">
              <a:lnSpc>
                <a:spcPct val="100000"/>
              </a:lnSpc>
            </a:pPr>
            <a:r>
              <a:rPr lang="zh-CN" altLang="en-US" dirty="0"/>
              <a:t>误的避开障碍物，这是其必备的技能之一。</a:t>
            </a:r>
            <a:r>
              <a:rPr lang="zh-CN" altLang="en-US" dirty="0"/>
              <a:t>躲避障碍对于保障驾驶安全有</a:t>
            </a:r>
            <a:endParaRPr lang="zh-CN" altLang="en-US" dirty="0"/>
          </a:p>
          <a:p>
            <a:pPr fontAlgn="auto">
              <a:lnSpc>
                <a:spcPct val="100000"/>
              </a:lnSpc>
            </a:pPr>
            <a:r>
              <a:rPr lang="zh-CN" altLang="en-US" dirty="0"/>
              <a:t>无比重要的意义。对于</a:t>
            </a:r>
            <a:r>
              <a:rPr lang="zh-CN" altLang="en-US" dirty="0"/>
              <a:t>飞乙来说，如何让其实现自动侦测障碍物</a:t>
            </a:r>
            <a:endParaRPr lang="zh-CN" altLang="en-US" dirty="0"/>
          </a:p>
          <a:p>
            <a:pPr fontAlgn="auto">
              <a:lnSpc>
                <a:spcPct val="100000"/>
              </a:lnSpc>
            </a:pPr>
            <a:r>
              <a:rPr lang="zh-CN" altLang="en-US" dirty="0"/>
              <a:t>并进行躲避的功能呢？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214499" cy="4306257"/>
          </a:xfrm>
        </p:spPr>
        <p:txBody>
          <a:bodyPr/>
          <a:lstStyle/>
          <a:p>
            <a:r>
              <a:rPr lang="zh-CN" altLang="en-US" dirty="0"/>
              <a:t>利用红外接近传感器可以识别到前方障碍物，当识别到左前方障碍物时，飞乙向右后方避让；</a:t>
            </a:r>
            <a:r>
              <a:rPr lang="zh-CN" altLang="en-US" dirty="0">
                <a:sym typeface="+mn-ea"/>
              </a:rPr>
              <a:t>当识别到右前方障碍物时，飞乙向</a:t>
            </a:r>
            <a:r>
              <a:rPr lang="zh-CN" altLang="en-US" dirty="0">
                <a:sym typeface="+mn-ea"/>
              </a:rPr>
              <a:t>左后方避让</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35000">
        <p:fade/>
      </p:transition>
    </mc:Choice>
    <mc:Fallback>
      <p:transition spd="med" advClick="0" advTm="3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2" name="表格 3"/>
          <p:cNvGraphicFramePr/>
          <p:nvPr/>
        </p:nvGraphicFramePr>
        <p:xfrm>
          <a:off x="1074738" y="1154113"/>
          <a:ext cx="10042525" cy="1231265"/>
        </p:xfrm>
        <a:graphic>
          <a:graphicData uri="http://schemas.openxmlformats.org/drawingml/2006/table">
            <a:tbl>
              <a:tblPr firstRow="1" bandRow="1">
                <a:tableStyleId>{3B4B98B0-60AC-42C2-AFA5-B58CD77FA1E5}</a:tableStyleId>
              </a:tblPr>
              <a:tblGrid>
                <a:gridCol w="2139802"/>
                <a:gridCol w="7902722"/>
              </a:tblGrid>
              <a:tr h="123126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外接</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传感分类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pic>
        <p:nvPicPr>
          <p:cNvPr id="6" name="图片 5"/>
          <p:cNvPicPr>
            <a:picLocks noChangeAspect="1"/>
          </p:cNvPicPr>
          <p:nvPr/>
        </p:nvPicPr>
        <p:blipFill>
          <a:blip r:embed="rId1"/>
          <a:stretch>
            <a:fillRect/>
          </a:stretch>
        </p:blipFill>
        <p:spPr>
          <a:xfrm>
            <a:off x="4794250" y="1388745"/>
            <a:ext cx="4448810" cy="762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5" name="图片 4"/>
          <p:cNvPicPr>
            <a:picLocks noChangeAspect="1"/>
          </p:cNvPicPr>
          <p:nvPr/>
        </p:nvPicPr>
        <p:blipFill>
          <a:blip r:embed="rId1"/>
          <a:stretch>
            <a:fillRect/>
          </a:stretch>
        </p:blipFill>
        <p:spPr>
          <a:xfrm>
            <a:off x="3588385" y="1816100"/>
            <a:ext cx="4902200" cy="435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Words>
  <Application>WPS 演示</Application>
  <PresentationFormat>宽屏</PresentationFormat>
  <Paragraphs>67</Paragraphs>
  <Slides>15</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方正粗圆简体</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1055</cp:revision>
  <dcterms:created xsi:type="dcterms:W3CDTF">2019-07-04T08:14:00Z</dcterms:created>
  <dcterms:modified xsi:type="dcterms:W3CDTF">2024-07-19T15:59:20Z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4AA3E31CB198442385C949A8E45F8D04_13</vt:lpwstr>
  </property>
</Properties>
</file>