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2" r:id="rId11"/>
    <p:sldId id="793" r:id="rId12"/>
    <p:sldId id="358" r:id="rId13"/>
    <p:sldId id="791" r:id="rId14"/>
    <p:sldId id="778" r:id="rId15"/>
    <p:sldId id="818" r:id="rId16"/>
    <p:sldId id="816" r:id="rId17"/>
    <p:sldId id="775" r:id="rId18"/>
    <p:sldId id="639"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1236"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4495165" y="1775460"/>
            <a:ext cx="6751955" cy="3652520"/>
          </a:xfrm>
        </p:spPr>
        <p:txBody>
          <a:bodyPr>
            <a:normAutofit fontScale="90000"/>
          </a:bodyPr>
          <a:lstStyle/>
          <a:p>
            <a:r>
              <a:rPr lang="zh-CN" dirty="0"/>
              <a:t>无线电遥控组件是利用无线电信号对远方的各种元件进行控制的遥控设备。无线电信号被远方的接收设备接收后，可以驱动其它各种相应的机械或者电子设备，去完成各种操作，如闭合电路、移动手柄、开动电机等。作为一种与红外遥控器相补充的遥控器种类，在车库门、电动门、道闸遥控控制，防盗报警器，工业控制以及智能家居领域得到了广泛的应用。</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无线电</a:t>
            </a:r>
            <a:r>
              <a:rPr lang="zh-CN" altLang="en-US" dirty="0"/>
              <a:t>遥控</a:t>
            </a:r>
            <a:endParaRPr lang="zh-CN" altLang="en-US" dirty="0"/>
          </a:p>
        </p:txBody>
      </p:sp>
      <p:pic>
        <p:nvPicPr>
          <p:cNvPr id="5" name="图片 4"/>
          <p:cNvPicPr>
            <a:picLocks noChangeAspect="1"/>
          </p:cNvPicPr>
          <p:nvPr/>
        </p:nvPicPr>
        <p:blipFill>
          <a:blip r:embed="rId1"/>
          <a:stretch>
            <a:fillRect/>
          </a:stretch>
        </p:blipFill>
        <p:spPr>
          <a:xfrm>
            <a:off x="1484630" y="2479040"/>
            <a:ext cx="1833880" cy="2377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sym typeface="+mn-ea"/>
              </a:rPr>
              <a:t>除了通过按键遥控小车，我们</a:t>
            </a:r>
            <a:r>
              <a:rPr lang="zh-CN" altLang="en-US" dirty="0">
                <a:sym typeface="+mn-ea"/>
              </a:rPr>
              <a:t>还能否通过飞乙主控板的倾斜方向来控制飞乙小车的运动</a:t>
            </a:r>
            <a:r>
              <a:rPr lang="zh-CN" altLang="en-US" dirty="0">
                <a:sym typeface="+mn-ea"/>
              </a:rPr>
              <a:t>方向？</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2942590" y="1774825"/>
            <a:ext cx="6306820" cy="469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调整程序功能，尝试根据飞乙主控板倾斜加速度</a:t>
            </a:r>
            <a:r>
              <a:rPr lang="zh-CN" altLang="en-US" dirty="0"/>
              <a:t>大小的不同控制飞乙小车运动速度的</a:t>
            </a:r>
            <a:r>
              <a:rPr lang="zh-CN" altLang="en-US" dirty="0"/>
              <a:t>不同。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遥控</a:t>
            </a:r>
            <a:r>
              <a:rPr lang="zh-CN" altLang="en-US" dirty="0">
                <a:latin typeface="方正粗圆简体" panose="02000500000000000000" pitchFamily="2" charset="-122"/>
                <a:ea typeface="方正粗圆简体" panose="02000500000000000000" pitchFamily="2" charset="-122"/>
              </a:rPr>
              <a:t>小车</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43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了解无线</a:t>
            </a:r>
            <a:r>
              <a:rPr lang="zh-CN" altLang="en-US" sz="2400" dirty="0">
                <a:solidFill>
                  <a:schemeClr val="tx1">
                    <a:lumMod val="75000"/>
                    <a:lumOff val="25000"/>
                  </a:schemeClr>
                </a:solidFill>
              </a:rPr>
              <a:t>遥控的</a:t>
            </a:r>
            <a:r>
              <a:rPr lang="zh-CN" altLang="en-US" sz="2400" dirty="0">
                <a:solidFill>
                  <a:schemeClr val="tx1">
                    <a:lumMod val="75000"/>
                    <a:lumOff val="25000"/>
                  </a:schemeClr>
                </a:solidFill>
              </a:rPr>
              <a:t>原理</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掌握利用无线广播模块实现遥控小车的</a:t>
            </a:r>
            <a:r>
              <a:rPr lang="zh-CN" altLang="en-US" sz="2400" dirty="0">
                <a:solidFill>
                  <a:schemeClr val="tx1">
                    <a:lumMod val="75000"/>
                    <a:lumOff val="25000"/>
                  </a:schemeClr>
                </a:solidFill>
              </a:rPr>
              <a:t>方法</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遥控车是一种有趣的玩具，玩家可以通过手中的遥控器远程控制汽车模型。小车和遥控器之间似乎有着某种隐形的</a:t>
            </a:r>
            <a:r>
              <a:rPr lang="en-US" altLang="zh-CN" dirty="0"/>
              <a:t>“</a:t>
            </a:r>
            <a:r>
              <a:rPr lang="zh-CN" altLang="en-US" dirty="0"/>
              <a:t>沟通</a:t>
            </a:r>
            <a:r>
              <a:rPr lang="en-US" altLang="zh-CN" dirty="0"/>
              <a:t>”</a:t>
            </a:r>
            <a:r>
              <a:rPr lang="zh-CN" altLang="en-US" dirty="0"/>
              <a:t>方式。能否用飞乙主控板实现对</a:t>
            </a:r>
            <a:r>
              <a:rPr lang="zh-CN" altLang="en-US" dirty="0"/>
              <a:t>飞乙小车的远程控制</a:t>
            </a:r>
            <a:r>
              <a:rPr lang="zh-CN" altLang="en-US" dirty="0"/>
              <a:t>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r>
              <a:rPr lang="zh-CN" altLang="en-US" dirty="0"/>
              <a:t>想要实现遥控的功能，需要用到飞乙的无线广播功能。</a:t>
            </a:r>
            <a:r>
              <a:rPr lang="zh-CN" altLang="en-US" dirty="0"/>
              <a:t>飞乙主控板根据不同的按键发送不同的无线广播消息；飞乙小车根据接收到的消息内容不同，执行不同的运动</a:t>
            </a:r>
            <a:r>
              <a:rPr lang="zh-CN" altLang="en-US" dirty="0"/>
              <a:t>效果。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5000">
        <p:fade/>
      </p:transition>
    </mc:Choice>
    <mc:Fallback>
      <p:transition spd="med" advClick="0" advTm="3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2" name="表格 3"/>
          <p:cNvGraphicFramePr/>
          <p:nvPr/>
        </p:nvGraphicFramePr>
        <p:xfrm>
          <a:off x="1074738" y="1154113"/>
          <a:ext cx="10042525" cy="1251585"/>
        </p:xfrm>
        <a:graphic>
          <a:graphicData uri="http://schemas.openxmlformats.org/drawingml/2006/table">
            <a:tbl>
              <a:tblPr firstRow="1" bandRow="1">
                <a:tableStyleId>{3B4B98B0-60AC-42C2-AFA5-B58CD77FA1E5}</a:tableStyleId>
              </a:tblPr>
              <a:tblGrid>
                <a:gridCol w="2139802"/>
                <a:gridCol w="7902722"/>
              </a:tblGrid>
              <a:tr h="125158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板载</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执行分类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3" name="图片 2"/>
          <p:cNvPicPr>
            <a:picLocks noChangeAspect="1"/>
          </p:cNvPicPr>
          <p:nvPr/>
        </p:nvPicPr>
        <p:blipFill>
          <a:blip r:embed="rId1"/>
          <a:stretch>
            <a:fillRect/>
          </a:stretch>
        </p:blipFill>
        <p:spPr>
          <a:xfrm>
            <a:off x="5627370" y="1419860"/>
            <a:ext cx="1863090" cy="720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1619250" y="1880870"/>
            <a:ext cx="9119870" cy="4417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WPS 演示</Application>
  <PresentationFormat>宽屏</PresentationFormat>
  <Paragraphs>65</Paragraphs>
  <Slides>16</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拓展任务</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1055</cp:revision>
  <dcterms:created xsi:type="dcterms:W3CDTF">2019-07-04T08:14:00Z</dcterms:created>
  <dcterms:modified xsi:type="dcterms:W3CDTF">2024-07-18T17:17:26Z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B255800B029D41158DE0C4FAB508D9A0_13</vt:lpwstr>
  </property>
</Properties>
</file>