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5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91" r:id="rId14"/>
    <p:sldId id="802" r:id="rId15"/>
    <p:sldId id="846" r:id="rId16"/>
    <p:sldId id="778" r:id="rId17"/>
    <p:sldId id="817" r:id="rId18"/>
    <p:sldId id="818" r:id="rId19"/>
    <p:sldId id="816" r:id="rId20"/>
    <p:sldId id="819" r:id="rId21"/>
    <p:sldId id="820" r:id="rId22"/>
    <p:sldId id="821" r:id="rId23"/>
    <p:sldId id="775" r:id="rId24"/>
    <p:sldId id="63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在编写案例的过程中，我们经常需要对一些传感器的状态、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在编写案例的过程中，我们经常需要对一些传感器的状态、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在编写案例的过程中，我们经常需要对一些传感器的状态、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在编写案例的过程中，我们经常需要对一些传感器的状态、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定义域的值在值域里有一一对应的关系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在编写案例的过程中，我们经常需要对一些传感器的状态、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传感器（英文名称：</a:t>
            </a:r>
            <a:r>
              <a:rPr lang="en-US" altLang="zh-CN" dirty="0"/>
              <a:t>transducer/sensor</a:t>
            </a:r>
            <a:r>
              <a:rPr lang="zh-CN" altLang="en-US" dirty="0"/>
              <a:t>）是能感受到被测量的信息，并能将感受到的信息，按一定规律变换成为电信号或其他所需形式的信息输出，以满足信息的传输、处理、存储、显示、记录和控制等要求的检测装置。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传感器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借助串口打印模块，我们可以将想要查看的传感器取值、变量和其他内容在串口进行输出。而米思齐平台提供了串口监视器的功能，便于对串口输出的内容进行查看。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串口监视器</a:t>
            </a:r>
            <a:endParaRPr lang="zh-CN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992" y="3348370"/>
            <a:ext cx="3339515" cy="28683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87" y="3320443"/>
            <a:ext cx="3438525" cy="292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408920" cy="3850640"/>
          </a:xfrm>
        </p:spPr>
        <p:txBody>
          <a:bodyPr>
            <a:normAutofit/>
          </a:bodyPr>
          <a:lstStyle/>
          <a:p>
            <a:r>
              <a:rPr lang="zh-CN" altLang="en-US" dirty="0"/>
              <a:t>“打印（自动换行）………”模块可以在串口监视器中输出字符串、数字，例如传感器获取的数值以及当前时间等，并且每次打印数据后都会换行，避免打印出一连串数据，更有利于观测数据变化。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dirty="0">
                <a:sym typeface="+mn-ea"/>
              </a:rPr>
              <a:t>“打印（自动换行）………”模块</a:t>
            </a:r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7173" y="4157680"/>
            <a:ext cx="4576790" cy="7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为了让人们及时注意到噪音污染情况，尝试</a:t>
            </a:r>
            <a:r>
              <a:rPr lang="zh-CN" altLang="en-US" dirty="0">
                <a:sym typeface="+mn-ea"/>
              </a:rPr>
              <a:t>让声音的数值大小</a:t>
            </a:r>
            <a:r>
              <a:rPr lang="zh-CN" altLang="en-US" dirty="0">
                <a:sym typeface="+mn-ea"/>
              </a:rPr>
              <a:t>通过显示屏</a:t>
            </a:r>
            <a:r>
              <a:rPr lang="zh-CN" altLang="en-US" dirty="0">
                <a:sym typeface="+mn-ea"/>
              </a:rPr>
              <a:t>更直观地呈现出来。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38804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188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692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3780" y="3429000"/>
            <a:ext cx="4059555" cy="750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0" y="4179570"/>
            <a:ext cx="3208655" cy="701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45" y="1264285"/>
            <a:ext cx="1948180" cy="741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445" y="1889760"/>
            <a:ext cx="4856480" cy="752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720" y="2542540"/>
            <a:ext cx="1788795" cy="67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2439670"/>
            <a:ext cx="11080750" cy="247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dirty="0"/>
              <a:t>Mixly软件中数学运算模块支持加（+）、减（-）、乘（×）、除（÷）、取余（%）、取整（//）和幂运算（**）等大量数学运算。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数学</a:t>
            </a:r>
            <a:r>
              <a:rPr lang="zh-CN" altLang="en-US" dirty="0"/>
              <a:t>运算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325" y="3108960"/>
            <a:ext cx="2165350" cy="299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dirty="0"/>
              <a:t>在数学运算中，映射表示数字从一个范围到另一个范围之间的互相对应的关系。以下图为例，将整数2从[0,3]这个范围映射到[0,6]这个范围，对应的值是4。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/>
              <a:t>映射</a:t>
            </a:r>
            <a:endParaRPr lang="zh-CN" altLang="en-US" dirty="0"/>
          </a:p>
        </p:txBody>
      </p:sp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3466"/>
          <a:stretch>
            <a:fillRect/>
          </a:stretch>
        </p:blipFill>
        <p:spPr>
          <a:xfrm>
            <a:off x="4619625" y="3264535"/>
            <a:ext cx="252222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45" y="5130800"/>
            <a:ext cx="4823460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00">
        <p:fade/>
      </p:transition>
    </mc:Choice>
    <mc:Fallback>
      <p:transition spd="med" advTm="2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声音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监测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10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106660" cy="4300220"/>
          </a:xfrm>
        </p:spPr>
        <p:txBody>
          <a:bodyPr>
            <a:normAutofit/>
          </a:bodyPr>
          <a:lstStyle/>
          <a:p>
            <a:r>
              <a:rPr lang="zh-CN" altLang="en-US" dirty="0"/>
              <a:t>顾名思义，数据类型转换是指不同数据类型之间的转换。在很多情况下需要对指定的数据类型进行操作。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数据类型转换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调整程序功能，尝试将获取的声音传感器的测量值在串口和显示屏上</a:t>
            </a:r>
            <a:r>
              <a:rPr lang="zh-CN" altLang="en-US" dirty="0"/>
              <a:t>同时进行显示。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了解串口打印模块的使用方法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掌握获取板载传感器读数的方法，能够编写程序获取指定的传感器数值并完成判断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目前，噪声污染问题越来越受到人们的关注。噪声不仅会给日常生活带来困扰，也会对人们的健康造成潜在的危害。因此，及时的进行声音监测对于城市环境的改善、人们健康的保护都有着积极作用。如果想要利用</a:t>
            </a:r>
            <a:r>
              <a:rPr lang="zh-CN" altLang="en-US" dirty="0"/>
              <a:t>飞乙完成环境声音大小的测量，应该如何实现呢？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首先利用串口打印模块将想要获取的传感器数值输出到串口，并利用循环结构、延时等模块修饰程序。利用米思齐平台提供的串口监视器功能对串口输出的值进行查看。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4" cy="199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串口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238" y="1284305"/>
            <a:ext cx="4576790" cy="732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8" y="2278086"/>
            <a:ext cx="2981758" cy="648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0" y="2873375"/>
            <a:ext cx="5963285" cy="210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宽屏</PresentationFormat>
  <Paragraphs>103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PowerPoint 演示文稿</vt:lpstr>
      <vt:lpstr>拓展任务</vt:lpstr>
      <vt:lpstr>模块列表</vt:lpstr>
      <vt:lpstr>程序演示</vt:lpstr>
      <vt:lpstr>学一学</vt:lpstr>
      <vt:lpstr>学一学</vt:lpstr>
      <vt:lpstr>学一学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1051</cp:revision>
  <dcterms:created xsi:type="dcterms:W3CDTF">2019-07-04T08:14:00Z</dcterms:created>
  <dcterms:modified xsi:type="dcterms:W3CDTF">2024-07-19T13:49:24Z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1EF26AFA26F54BC2B936FDBF8BEC7855_13</vt:lpwstr>
  </property>
</Properties>
</file>