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8" r:id="rId3"/>
    <p:sldId id="286" r:id="rId5"/>
    <p:sldId id="643" r:id="rId6"/>
    <p:sldId id="323" r:id="rId7"/>
    <p:sldId id="351" r:id="rId8"/>
    <p:sldId id="653" r:id="rId9"/>
    <p:sldId id="350" r:id="rId10"/>
    <p:sldId id="784" r:id="rId11"/>
    <p:sldId id="793" r:id="rId12"/>
    <p:sldId id="358" r:id="rId13"/>
    <p:sldId id="685" r:id="rId14"/>
    <p:sldId id="821" r:id="rId15"/>
    <p:sldId id="778" r:id="rId16"/>
    <p:sldId id="816" r:id="rId17"/>
    <p:sldId id="817" r:id="rId18"/>
    <p:sldId id="802" r:id="rId19"/>
    <p:sldId id="775" r:id="rId20"/>
    <p:sldId id="63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3" d="100"/>
          <a:sy n="73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映射</a:t>
            </a:r>
            <a:r>
              <a:rPr lang="en-US" altLang="zh-CN" dirty="0"/>
              <a:t> </a:t>
            </a:r>
            <a:r>
              <a:rPr lang="zh-CN" altLang="en-US" dirty="0"/>
              <a:t>定义域的值在值域里有一一对应的关系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映射</a:t>
            </a:r>
            <a:r>
              <a:rPr lang="en-US" altLang="zh-CN" dirty="0"/>
              <a:t> </a:t>
            </a:r>
            <a:r>
              <a:rPr lang="zh-CN" altLang="en-US" dirty="0"/>
              <a:t>定义域的值在值域里有一一对应的关系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106660" cy="4300220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字符串是由一个或多个字符组成的序列。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字符串类型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7524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中的数据可以有多种类型，某些方法的参数必须是指定的数据类型，否则将引发报错</a:t>
            </a:r>
            <a:endParaRPr lang="zh-CN" altLang="en-US" dirty="0"/>
          </a:p>
          <a:p>
            <a:r>
              <a:rPr lang="en-US" altLang="zh-CN" dirty="0"/>
              <a:t>Python</a:t>
            </a:r>
            <a:r>
              <a:rPr lang="zh-CN" altLang="en-US" dirty="0"/>
              <a:t>有六个标准的数据类型：</a:t>
            </a:r>
            <a:endParaRPr lang="en-US" altLang="zh-CN" dirty="0"/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Numbers</a:t>
            </a:r>
            <a:r>
              <a:rPr lang="zh-CN" altLang="en-US" dirty="0"/>
              <a:t>（数字）</a:t>
            </a:r>
            <a:endParaRPr lang="zh-CN" altLang="en-US" dirty="0"/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String</a:t>
            </a:r>
            <a:r>
              <a:rPr lang="zh-CN" altLang="en-US" dirty="0"/>
              <a:t>（字符串）</a:t>
            </a:r>
            <a:endParaRPr lang="zh-CN" altLang="en-US" dirty="0"/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List</a:t>
            </a:r>
            <a:r>
              <a:rPr lang="zh-CN" altLang="en-US" dirty="0"/>
              <a:t>（列表）</a:t>
            </a:r>
            <a:endParaRPr lang="zh-CN" altLang="en-US" dirty="0"/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Tuple</a:t>
            </a:r>
            <a:r>
              <a:rPr lang="zh-CN" altLang="en-US" dirty="0"/>
              <a:t>（元组）</a:t>
            </a:r>
            <a:endParaRPr lang="zh-CN" altLang="en-US" dirty="0"/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Set</a:t>
            </a:r>
            <a:r>
              <a:rPr lang="zh-CN" altLang="en-US" dirty="0"/>
              <a:t>（集合）</a:t>
            </a:r>
            <a:endParaRPr lang="zh-CN" altLang="en-US" dirty="0"/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Dictionary</a:t>
            </a:r>
            <a:r>
              <a:rPr lang="zh-CN" altLang="en-US" dirty="0"/>
              <a:t>（字典）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  <a:endParaRPr lang="zh-CN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6266" y="3200987"/>
            <a:ext cx="875193" cy="5452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840" y="3702032"/>
            <a:ext cx="1664303" cy="588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56" y="4262687"/>
            <a:ext cx="1692998" cy="4878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543" y="4784359"/>
            <a:ext cx="1649953" cy="5452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694" y="5784272"/>
            <a:ext cx="4456644" cy="6011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542" y="5308948"/>
            <a:ext cx="1692997" cy="50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补光灯是一种在缺乏光照的环境中进行光照补偿的设备，在温室、拍摄场地等场景中有着广泛的应用。如果让你用飞乙设计一款</a:t>
            </a:r>
            <a:r>
              <a:rPr lang="zh-CN" altLang="en-US" dirty="0"/>
              <a:t>智能补光灯，维持光线传感器的读数在一定范围内，应该如何实现呢？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6915" y="2174240"/>
            <a:ext cx="5680710" cy="3501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82040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强调系统的自动变化作为反馈。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反馈系统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进一步调整程序功能，为智能补光灯增加档位功能，通过按钮调整光线传感器的补光阈值。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智能补光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47209" y="2166324"/>
            <a:ext cx="34975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7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了解反馈系统的基本概念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能够编写程序实现简单的自动反馈系统，控制复杂过程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除了声音采集，飞乙也能进行光线采集，你知道如何实现光线采集</a:t>
            </a:r>
            <a:r>
              <a:rPr lang="zh-CN" altLang="en-US" dirty="0"/>
              <a:t>吗？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想要进行光线采集，我们需要利用光线传感器的功能，并将光线传感器获取到的数值显示</a:t>
            </a:r>
            <a:r>
              <a:rPr lang="zh-CN" altLang="en-US" dirty="0"/>
              <a:t>出来。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/>
          <p:cNvGraphicFramePr/>
          <p:nvPr/>
        </p:nvGraphicFramePr>
        <p:xfrm>
          <a:off x="1074738" y="1154113"/>
          <a:ext cx="10042525" cy="2555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277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277620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板载显示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045" y="2703195"/>
            <a:ext cx="4735830" cy="728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480" y="1409700"/>
            <a:ext cx="1855470" cy="770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0610" y="2419350"/>
            <a:ext cx="7695565" cy="270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演示</Application>
  <PresentationFormat>宽屏</PresentationFormat>
  <Paragraphs>87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拓展任务</vt:lpstr>
      <vt:lpstr>程序演示</vt:lpstr>
      <vt:lpstr>学一学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1072</cp:revision>
  <dcterms:created xsi:type="dcterms:W3CDTF">2019-07-04T08:14:00Z</dcterms:created>
  <dcterms:modified xsi:type="dcterms:W3CDTF">2024-07-19T11:35:54Z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396AE983DD9541998174F40D57BDF3A5_13</vt:lpwstr>
  </property>
</Properties>
</file>