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6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817" r:id="rId13"/>
    <p:sldId id="816" r:id="rId14"/>
    <p:sldId id="358" r:id="rId15"/>
    <p:sldId id="777" r:id="rId16"/>
    <p:sldId id="685" r:id="rId17"/>
    <p:sldId id="819" r:id="rId18"/>
    <p:sldId id="778" r:id="rId19"/>
    <p:sldId id="818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259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81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板载显示分类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3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6574"/>
          <a:stretch>
            <a:fillRect/>
          </a:stretch>
        </p:blipFill>
        <p:spPr>
          <a:xfrm>
            <a:off x="4271645" y="1423670"/>
            <a:ext cx="419608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35" y="2686685"/>
            <a:ext cx="4636770" cy="82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85" y="1761490"/>
            <a:ext cx="3947795" cy="471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三轴加速度传感器是基于加速度的基本原理工作的，它可以通过测得物体三个坐标轴上的分量，准确了解物体的运动状态。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三轴加速度传感器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2981325"/>
            <a:ext cx="4914900" cy="2990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20702" y="5346605"/>
            <a:ext cx="3161248" cy="62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ba622504432d4a474fc46bef570c9b"/>
          <p:cNvPicPr>
            <a:picLocks noChangeAspect="1"/>
          </p:cNvPicPr>
          <p:nvPr/>
        </p:nvPicPr>
        <p:blipFill>
          <a:blip r:embed="rId1" cstate="hqprint"/>
          <a:stretch>
            <a:fillRect/>
          </a:stretch>
        </p:blipFill>
        <p:spPr>
          <a:xfrm>
            <a:off x="7258050" y="952500"/>
            <a:ext cx="2776220" cy="23310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05" y="3575001"/>
            <a:ext cx="4274000" cy="28008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 err="1"/>
              <a:t>飞乙</a:t>
            </a:r>
            <a:r>
              <a:rPr lang="zh-CN" altLang="en-US" dirty="0"/>
              <a:t>点阵屏的尺寸是</a:t>
            </a:r>
            <a:r>
              <a:rPr lang="en-US" altLang="zh-CN" dirty="0"/>
              <a:t>12*12</a:t>
            </a:r>
            <a:r>
              <a:rPr lang="zh-CN" altLang="en-US" dirty="0"/>
              <a:t>，每个点都可以用（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）定位，</a:t>
            </a:r>
            <a:r>
              <a:rPr lang="en-US" altLang="zh-CN" dirty="0"/>
              <a:t>x</a:t>
            </a:r>
            <a:r>
              <a:rPr lang="zh-CN" altLang="en-US" dirty="0"/>
              <a:t>取值为</a:t>
            </a:r>
            <a:r>
              <a:rPr lang="en-US" altLang="zh-CN" dirty="0"/>
              <a:t>0~11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取值为</a:t>
            </a:r>
            <a:r>
              <a:rPr lang="en-US" altLang="zh-CN" dirty="0"/>
              <a:t>0~11</a:t>
            </a:r>
            <a:r>
              <a:rPr lang="zh-CN" altLang="en-US" dirty="0"/>
              <a:t>。以</a:t>
            </a:r>
            <a:r>
              <a:rPr lang="en-US" altLang="zh-CN" dirty="0" err="1"/>
              <a:t>usb</a:t>
            </a:r>
            <a:r>
              <a:rPr lang="zh-CN" altLang="en-US" dirty="0"/>
              <a:t>口在左侧的方向摆放，左上角为（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），依次递增。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点阵屏上的坐标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723632" y="4183353"/>
            <a:ext cx="3191054" cy="51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332597" y="1459358"/>
            <a:ext cx="519430" cy="216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332597" y="1682878"/>
            <a:ext cx="282575" cy="2959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36510" y="1337721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spc="100" dirty="0">
                <a:solidFill>
                  <a:srgbClr val="FF0000"/>
                </a:solidFill>
              </a:rPr>
              <a:t>（</a:t>
            </a:r>
            <a:r>
              <a:rPr lang="en-US" altLang="zh-CN" sz="1400" spc="100" dirty="0">
                <a:solidFill>
                  <a:srgbClr val="FF0000"/>
                </a:solidFill>
              </a:rPr>
              <a:t>0,0</a:t>
            </a:r>
            <a:r>
              <a:rPr lang="zh-CN" altLang="en-US" sz="1400" spc="100" dirty="0">
                <a:solidFill>
                  <a:srgbClr val="FF0000"/>
                </a:solidFill>
              </a:rPr>
              <a:t>）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30615" y="1202237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x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15198" y="1877263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y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数学分类中的约束模块可以让变量的值介于指定区间</a:t>
            </a:r>
            <a:r>
              <a:rPr lang="zh-CN" altLang="en-US" dirty="0"/>
              <a:t>内。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615" y="3600450"/>
            <a:ext cx="4636770" cy="82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进一步调整程序功能，尝试为平衡仪添加复位功能，在平衡游戏失败结束后可以通过按键重新开始游戏。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互动平衡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09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9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了解利用屏幕坐标控制点阵亮灭的方法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能够编写程序控制相对复杂的过程，实现预期功能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平衡能力是一项重要的身体素质，发展平衡能力有利于提高运动器官的功能和前庭器官的机能，改善中枢神经系统对肌肉组织与内脏器官的调节功能。单脚站立、走滚木等都是常见的锻炼平衡能力的项目，而用球拍运送乒乓球，也是一项深受人们喜欢的具有挑战性的形式。如果让你用</a:t>
            </a:r>
            <a:r>
              <a:rPr lang="zh-CN" altLang="en-US" dirty="0"/>
              <a:t>飞乙设计一款模拟运送乒乓球的平衡游戏，应该如何实现呢？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想要实现游戏效果，我们可以用显示屏模仿乒乓球拍，用显示屏</a:t>
            </a:r>
            <a:r>
              <a:rPr lang="en-US" altLang="zh-CN" dirty="0"/>
              <a:t>LED</a:t>
            </a:r>
            <a:r>
              <a:rPr lang="zh-CN" altLang="en-US" dirty="0"/>
              <a:t>点阵上的一个亮点模仿乒乓球，让该亮点随着显示屏的倾斜而晃动。首先我们应该让“乒乓球”位于中间位置，然后利用主控板本身的加速度传感器检测倾斜方向，根据倾斜方向移动“乒乓球”位置，当“乒乓球”由于倾斜过度脱离显示屏，则挑战失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259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3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7690" y="1497330"/>
            <a:ext cx="3009900" cy="62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040" y="2787650"/>
            <a:ext cx="5136515" cy="176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YmUzNzA1ODIzNTExMTA4MDQxYzZlN2Y4Y2M3Mjk2Mjk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85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1069</cp:revision>
  <dcterms:created xsi:type="dcterms:W3CDTF">2019-07-04T08:14:00Z</dcterms:created>
  <dcterms:modified xsi:type="dcterms:W3CDTF">2024-07-19T11:36:44Z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4C9D0849B6B24E2D86807A1BE4A06D1C_13</vt:lpwstr>
  </property>
</Properties>
</file>