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50" r:id="rId3"/>
    <p:sldId id="608" r:id="rId5"/>
    <p:sldId id="626" r:id="rId6"/>
    <p:sldId id="609" r:id="rId7"/>
    <p:sldId id="295" r:id="rId8"/>
    <p:sldId id="314" r:id="rId9"/>
    <p:sldId id="312" r:id="rId10"/>
    <p:sldId id="644" r:id="rId11"/>
    <p:sldId id="313" r:id="rId12"/>
    <p:sldId id="638" r:id="rId13"/>
    <p:sldId id="633" r:id="rId14"/>
    <p:sldId id="640" r:id="rId15"/>
    <p:sldId id="641" r:id="rId16"/>
    <p:sldId id="651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95" d="100"/>
          <a:sy n="95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MixGo</a:t>
            </a:r>
            <a:r>
              <a:rPr lang="en-US" altLang="zh-CN" dirty="0"/>
              <a:t> CE</a:t>
            </a:r>
            <a:r>
              <a:rPr lang="zh-CN" altLang="en-US" dirty="0"/>
              <a:t>的正面有</a:t>
            </a:r>
            <a:r>
              <a:rPr lang="en-US" altLang="zh-CN" dirty="0"/>
              <a:t>LED</a:t>
            </a:r>
            <a:r>
              <a:rPr lang="zh-CN" altLang="en-US" dirty="0"/>
              <a:t>组成的点阵屏，还有一些传感器，在后面的课程中，我们将要来学习使用这些传感器。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hyperlink" Target="http://mixly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99124" y="2194933"/>
              <a:ext cx="512191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700" spc="-300" dirty="0">
                  <a:solidFill>
                    <a:schemeClr val="accent1"/>
                  </a:solidFill>
                  <a:latin typeface="+mj-lt"/>
                  <a:ea typeface="+mj-ea"/>
                </a:rPr>
                <a:t>创意电子进阶</a:t>
              </a:r>
              <a:endParaRPr lang="zh-CN" altLang="en-US" sz="6700" spc="-300" dirty="0">
                <a:solidFill>
                  <a:schemeClr val="accent1"/>
                </a:solidFill>
                <a:latin typeface="+mj-lt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1563990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创客教育系列课程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337946" y="4051635"/>
              <a:ext cx="3058159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 张老师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固件初始化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15963" y="1334446"/>
            <a:ext cx="9440409" cy="10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初始化固件过程中切勿使板卡断电，直到出现“初始化固件成功”字样后，按复位按键或者重新上电，即可进入编程模式。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/>
          <a:srcRect t="2193" r="21090" b="8309"/>
          <a:stretch>
            <a:fillRect/>
          </a:stretch>
        </p:blipFill>
        <p:spPr bwMode="auto">
          <a:xfrm>
            <a:off x="838200" y="2991964"/>
            <a:ext cx="3952619" cy="1804100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/>
          <p:nvPr/>
        </p:nvPicPr>
        <p:blipFill rotWithShape="1">
          <a:blip r:embed="rId2"/>
          <a:srcRect r="31644" b="2256"/>
          <a:stretch>
            <a:fillRect/>
          </a:stretch>
        </p:blipFill>
        <p:spPr bwMode="auto">
          <a:xfrm>
            <a:off x="5100671" y="2991964"/>
            <a:ext cx="3155625" cy="2023669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5"/>
          <a:stretch>
            <a:fillRect/>
          </a:stretch>
        </p:blipFill>
        <p:spPr bwMode="auto">
          <a:xfrm>
            <a:off x="8566148" y="2991964"/>
            <a:ext cx="2827637" cy="229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838201" y="1145851"/>
            <a:ext cx="10428514" cy="49298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/>
              <a:t>在编程模式下，从“显示器”模块分类中拖出如图所示的代码块，单击工具栏中“上传”按钮。出现“上传成功</a:t>
            </a:r>
            <a:r>
              <a:rPr lang="en-US" altLang="zh-CN" dirty="0"/>
              <a:t>!”</a:t>
            </a:r>
            <a:r>
              <a:rPr lang="zh-CN" altLang="en-US" dirty="0"/>
              <a:t>字样后稍等片刻，即可看到板卡上出现一颗蓝色爱心。</a:t>
            </a:r>
            <a:endParaRPr lang="en-US" altLang="zh-CN" dirty="0"/>
          </a:p>
          <a:p>
            <a:pPr algn="just">
              <a:spcBef>
                <a:spcPts val="0"/>
              </a:spcBef>
            </a:pPr>
            <a:endParaRPr lang="en-US" altLang="zh-CN" dirty="0"/>
          </a:p>
          <a:p>
            <a:pPr algn="just">
              <a:spcBef>
                <a:spcPts val="0"/>
              </a:spcBef>
            </a:pPr>
            <a:endParaRPr lang="en-US" altLang="zh-CN" dirty="0"/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2840479" y="2830105"/>
            <a:ext cx="6511042" cy="32455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常见故障处理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盘符命名错误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24177" y="1775318"/>
            <a:ext cx="9440409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右键单击该驱动器，选择“重命名”，输入“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CIRCUITPY”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后确认即可。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1754759" y="3284407"/>
            <a:ext cx="8682482" cy="157885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常见故障处理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code.py</a:t>
            </a:r>
            <a:r>
              <a:rPr lang="zh-CN" altLang="en-US" dirty="0"/>
              <a:t>权限错误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1775318"/>
            <a:ext cx="4942114" cy="341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CIRCUITPY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驱动器，在根目录下找到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code.py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，尝试手动删除。若无法删除，右键单击空白处，单击“属性”，在“工具”选项卡中单击“检查”，并在弹出窗口中选择“扫描并修复该驱动器”。修复完成后，再次手动删除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code.py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即可。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6411687" y="1602626"/>
            <a:ext cx="4831054" cy="365274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46501" y="2813448"/>
            <a:ext cx="5698996" cy="1231106"/>
          </a:xfrm>
        </p:spPr>
        <p:txBody>
          <a:bodyPr anchor="ctr"/>
          <a:lstStyle/>
          <a:p>
            <a:pPr algn="ctr"/>
            <a:r>
              <a:rPr lang="zh-CN" altLang="en-US" sz="8000" dirty="0"/>
              <a:t>谢谢同学们</a:t>
            </a:r>
            <a:endParaRPr lang="zh-CN" altLang="en-US" sz="80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硬件准备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 err="1"/>
              <a:t>MixGo</a:t>
            </a:r>
            <a:r>
              <a:rPr lang="en-US" altLang="zh-CN" dirty="0"/>
              <a:t> CE</a:t>
            </a:r>
            <a:endParaRPr lang="zh-CN" altLang="en-US" dirty="0"/>
          </a:p>
        </p:txBody>
      </p:sp>
      <p:sp>
        <p:nvSpPr>
          <p:cNvPr id="9" name="object 3"/>
          <p:cNvSpPr/>
          <p:nvPr/>
        </p:nvSpPr>
        <p:spPr>
          <a:xfrm>
            <a:off x="1531561" y="1091913"/>
            <a:ext cx="8831460" cy="49796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/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816967" y="2117322"/>
            <a:ext cx="995785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861005"/>
          </a:xfrm>
        </p:spPr>
        <p:txBody>
          <a:bodyPr/>
          <a:lstStyle/>
          <a:p>
            <a:r>
              <a:rPr lang="zh-CN" altLang="en-US" dirty="0"/>
              <a:t>软件准备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软件下载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244709" y="1848495"/>
            <a:ext cx="5109091" cy="4227208"/>
          </a:xfrm>
        </p:spPr>
        <p:txBody>
          <a:bodyPr/>
          <a:lstStyle/>
          <a:p>
            <a:pPr algn="just"/>
            <a:r>
              <a:rPr lang="en-US" altLang="zh-CN" dirty="0">
                <a:hlinkClick r:id="rId1"/>
              </a:rPr>
              <a:t>http://mixly.org</a:t>
            </a:r>
            <a:endParaRPr lang="en-US" altLang="zh-CN" dirty="0"/>
          </a:p>
          <a:p>
            <a:pPr algn="just"/>
            <a:r>
              <a:rPr lang="zh-CN" altLang="en-US" dirty="0"/>
              <a:t>下载</a:t>
            </a:r>
            <a:r>
              <a:rPr lang="en-US" altLang="zh-CN" dirty="0"/>
              <a:t>Mixly.zip</a:t>
            </a:r>
            <a:r>
              <a:rPr lang="zh-CN" altLang="en-US" dirty="0"/>
              <a:t>，解压到电脑中。</a:t>
            </a:r>
            <a:endParaRPr lang="en-US" altLang="zh-CN" dirty="0"/>
          </a:p>
          <a:p>
            <a:pPr algn="just"/>
            <a:r>
              <a:rPr lang="zh-CN" altLang="en-US" dirty="0">
                <a:solidFill>
                  <a:srgbClr val="FF0000"/>
                </a:solidFill>
              </a:rPr>
              <a:t>注意：请不要解压到含有中文路径的目录中。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内容占位符 4"/>
          <p:cNvPicPr>
            <a:picLocks noGrp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710057" y="1848495"/>
            <a:ext cx="5109091" cy="26964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软件初始化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>
          <a:xfrm>
            <a:off x="6244709" y="1671551"/>
            <a:ext cx="5109091" cy="4404151"/>
          </a:xfrm>
        </p:spPr>
        <p:txBody>
          <a:bodyPr/>
          <a:lstStyle/>
          <a:p>
            <a:r>
              <a:rPr lang="zh-CN" altLang="en-US" dirty="0"/>
              <a:t>双击一键更新</a:t>
            </a:r>
            <a:r>
              <a:rPr lang="en-US" altLang="zh-CN" dirty="0"/>
              <a:t>.bat</a:t>
            </a:r>
            <a:r>
              <a:rPr lang="zh-CN" altLang="en-US" dirty="0"/>
              <a:t>，</a:t>
            </a:r>
            <a:r>
              <a:rPr lang="zh-CN" dirty="0"/>
              <a:t>根据提示初始化软件</a:t>
            </a:r>
            <a:endParaRPr lang="zh-CN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5"/>
          </p:nvPr>
        </p:nvPicPr>
        <p:blipFill>
          <a:blip r:embed="rId1"/>
          <a:stretch>
            <a:fillRect/>
          </a:stretch>
        </p:blipFill>
        <p:spPr>
          <a:xfrm>
            <a:off x="838200" y="2445385"/>
            <a:ext cx="5109210" cy="23298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73710"/>
            <a:ext cx="5687695" cy="478155"/>
          </a:xfrm>
        </p:spPr>
        <p:txBody>
          <a:bodyPr wrap="square"/>
          <a:lstStyle/>
          <a:p>
            <a:r>
              <a:rPr lang="zh-CN" altLang="en-US" dirty="0"/>
              <a:t>软件界面</a:t>
            </a:r>
            <a:r>
              <a:rPr lang="en-US" altLang="zh-CN" dirty="0"/>
              <a:t>——</a:t>
            </a:r>
            <a:r>
              <a:rPr dirty="0"/>
              <a:t>进入</a:t>
            </a:r>
            <a:r>
              <a:rPr lang="en-US" altLang="zh-CN" dirty="0"/>
              <a:t>CE</a:t>
            </a:r>
            <a:r>
              <a:rPr dirty="0"/>
              <a:t>板型开发界面</a:t>
            </a:r>
            <a:endParaRPr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5"/>
          </p:nvPr>
        </p:nvPicPr>
        <p:blipFill>
          <a:blip r:embed="rId1"/>
          <a:srcRect t="3554"/>
          <a:stretch>
            <a:fillRect/>
          </a:stretch>
        </p:blipFill>
        <p:spPr>
          <a:xfrm>
            <a:off x="1478280" y="1358900"/>
            <a:ext cx="9235440" cy="44634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73710"/>
            <a:ext cx="5687695" cy="478155"/>
          </a:xfrm>
        </p:spPr>
        <p:txBody>
          <a:bodyPr wrap="square"/>
          <a:lstStyle/>
          <a:p>
            <a:r>
              <a:rPr lang="zh-CN" altLang="en-US" dirty="0"/>
              <a:t>软件界面</a:t>
            </a:r>
            <a:endParaRPr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5"/>
          </p:nvPr>
        </p:nvPicPr>
        <p:blipFill>
          <a:blip r:embed="rId1"/>
          <a:stretch>
            <a:fillRect/>
          </a:stretch>
        </p:blipFill>
        <p:spPr>
          <a:xfrm>
            <a:off x="1769745" y="1447800"/>
            <a:ext cx="8651240" cy="46278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初始化固件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进入刷机模式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1663" y="1693051"/>
            <a:ext cx="4602163" cy="248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按键（红色箭头所示）的同时，使用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线与计算机连接，计算机发出“叮咚”的硬件识别声后，松开按键。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随后单击初始化固件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624" y="1930399"/>
            <a:ext cx="3664585" cy="1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65" y="4076700"/>
            <a:ext cx="8611235" cy="23323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表格</Application>
  <PresentationFormat>宽屏</PresentationFormat>
  <Paragraphs>61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Wingdings 2</vt:lpstr>
      <vt:lpstr>字魂27号-布丁体</vt:lpstr>
      <vt:lpstr>苹方-简</vt:lpstr>
      <vt:lpstr>方正准圆简体</vt:lpstr>
      <vt:lpstr>方正粗圆简体</vt:lpstr>
      <vt:lpstr>微软雅黑</vt:lpstr>
      <vt:lpstr>汉仪旗黑</vt:lpstr>
      <vt:lpstr>等线</vt:lpstr>
      <vt:lpstr>汉仪中等线KW</vt:lpstr>
      <vt:lpstr>Calibri</vt:lpstr>
      <vt:lpstr>Helvetica Neue</vt:lpstr>
      <vt:lpstr>汉仪书宋二KW</vt:lpstr>
      <vt:lpstr>宋体</vt:lpstr>
      <vt:lpstr>Arial Unicode MS</vt:lpstr>
      <vt:lpstr>Office 主题​​</vt:lpstr>
      <vt:lpstr>PowerPoint 演示文稿</vt:lpstr>
      <vt:lpstr>PowerPoint 演示文稿</vt:lpstr>
      <vt:lpstr>认识MixGo CE</vt:lpstr>
      <vt:lpstr>PowerPoint 演示文稿</vt:lpstr>
      <vt:lpstr>软件下载</vt:lpstr>
      <vt:lpstr>软件初始化</vt:lpstr>
      <vt:lpstr>软件界面——进入CE板型开发界面</vt:lpstr>
      <vt:lpstr>软件界面</vt:lpstr>
      <vt:lpstr>初始化固件</vt:lpstr>
      <vt:lpstr>固件初始化</vt:lpstr>
      <vt:lpstr>测试</vt:lpstr>
      <vt:lpstr>常见故障处理</vt:lpstr>
      <vt:lpstr>常见故障处理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 lie</cp:lastModifiedBy>
  <cp:revision>929</cp:revision>
  <dcterms:created xsi:type="dcterms:W3CDTF">2022-09-17T05:56:43Z</dcterms:created>
  <dcterms:modified xsi:type="dcterms:W3CDTF">2022-09-17T05:56:43Z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4E55CC33210A448D80D4BAA3AC7125B3</vt:lpwstr>
  </property>
</Properties>
</file>