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801" r:id="rId2"/>
    <p:sldId id="286" r:id="rId3"/>
    <p:sldId id="643" r:id="rId4"/>
    <p:sldId id="323" r:id="rId5"/>
    <p:sldId id="351" r:id="rId6"/>
    <p:sldId id="653" r:id="rId7"/>
    <p:sldId id="350" r:id="rId8"/>
    <p:sldId id="792" r:id="rId9"/>
    <p:sldId id="793" r:id="rId10"/>
    <p:sldId id="358" r:id="rId11"/>
    <p:sldId id="782" r:id="rId12"/>
    <p:sldId id="778" r:id="rId13"/>
    <p:sldId id="775" r:id="rId14"/>
    <p:sldId id="639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4" autoAdjust="0"/>
    <p:restoredTop sz="87706" autoAdjust="0"/>
  </p:normalViewPr>
  <p:slideViewPr>
    <p:cSldViewPr snapToGrid="0">
      <p:cViewPr varScale="1">
        <p:scale>
          <a:sx n="69" d="100"/>
          <a:sy n="69" d="100"/>
        </p:scale>
        <p:origin x="59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29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9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93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6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BE5AF99-AF18-4D05-9D0B-C16BC705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5BBE8E-C9DA-64C6-8142-04CA33A7A214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E4E819-1072-3E14-4362-A80355694595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>
                  <a:solidFill>
                    <a:schemeClr val="accent1"/>
                  </a:solidFill>
                  <a:latin typeface="+mj-ea"/>
                  <a:ea typeface="+mj-ea"/>
                </a:rPr>
                <a:t>元控青春伴我学编程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DAF04B8-D805-8A16-2732-FBAD15A489B4}"/>
              </a:ext>
            </a:extLst>
          </p:cNvPr>
          <p:cNvSpPr txBox="1"/>
          <p:nvPr/>
        </p:nvSpPr>
        <p:spPr>
          <a:xfrm>
            <a:off x="1399124" y="2001053"/>
            <a:ext cx="5121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信息科技实验一板通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355F08A-064F-FCCE-F606-ECD82BB3E16A}"/>
              </a:ext>
            </a:extLst>
          </p:cNvPr>
          <p:cNvCxnSpPr>
            <a:cxnSpLocks/>
          </p:cNvCxnSpPr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F68FC799-A586-E20E-B1F9-AD011FBB6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919" y="3483556"/>
            <a:ext cx="3660081" cy="2876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1653683"/>
          </a:xfrm>
        </p:spPr>
        <p:txBody>
          <a:bodyPr>
            <a:normAutofit/>
          </a:bodyPr>
          <a:lstStyle/>
          <a:p>
            <a:r>
              <a:rPr lang="zh-CN" altLang="en-US" dirty="0"/>
              <a:t>函数是预先设置好的，可重复使用的，用来实现特定功能的代码片段</a:t>
            </a:r>
          </a:p>
          <a:p>
            <a:r>
              <a:rPr lang="zh-CN" altLang="en-US" dirty="0"/>
              <a:t>函数的使用包括定义函数和调用函数两个部分（注意和数学上的函数进行区分）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函数</a:t>
            </a:r>
            <a:endParaRPr lang="zh-CN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A7F510-E92E-5D5B-7B07-6918C5BD0B6C}"/>
              </a:ext>
            </a:extLst>
          </p:cNvPr>
          <p:cNvSpPr/>
          <p:nvPr/>
        </p:nvSpPr>
        <p:spPr>
          <a:xfrm>
            <a:off x="4482166" y="596743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定义函数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843CDC-1DC5-6151-562F-C7E1069A8D86}"/>
              </a:ext>
            </a:extLst>
          </p:cNvPr>
          <p:cNvSpPr/>
          <p:nvPr/>
        </p:nvSpPr>
        <p:spPr>
          <a:xfrm>
            <a:off x="8789045" y="561735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调用函数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A1E19BF-1823-25DE-447E-E354A494D91C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2267017" y="3682077"/>
            <a:ext cx="71171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9059DB23-C298-4BA9-4FB3-5B41BF4557C0}"/>
              </a:ext>
            </a:extLst>
          </p:cNvPr>
          <p:cNvSpPr/>
          <p:nvPr/>
        </p:nvSpPr>
        <p:spPr>
          <a:xfrm>
            <a:off x="466524" y="349741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定义函数的名称</a:t>
            </a: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266CC41F-1E6D-7274-13DA-D3E202785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380" y="4412405"/>
            <a:ext cx="18192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5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</a:p>
        </p:txBody>
      </p:sp>
    </p:spTree>
    <p:extLst>
      <p:ext uri="{BB962C8B-B14F-4D97-AF65-F5344CB8AC3E}">
        <p14:creationId xmlns:p14="http://schemas.microsoft.com/office/powerpoint/2010/main" val="28876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调整程序功能，为门铃效果增加屏幕显示作为进一步提示（提示：在函数封装语句中增加模块）。</a:t>
            </a:r>
          </a:p>
        </p:txBody>
      </p:sp>
    </p:spTree>
    <p:extLst>
      <p:ext uri="{BB962C8B-B14F-4D97-AF65-F5344CB8AC3E}">
        <p14:creationId xmlns:p14="http://schemas.microsoft.com/office/powerpoint/2010/main" val="379753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592750" y="3369434"/>
            <a:ext cx="5006500" cy="1625894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暗号门铃</a:t>
            </a:r>
          </a:p>
        </p:txBody>
      </p:sp>
      <p:sp>
        <p:nvSpPr>
          <p:cNvPr id="3" name="文本占位符 39">
            <a:extLst>
              <a:ext uri="{FF2B5EF4-FFF2-40B4-BE49-F238E27FC236}">
                <a16:creationId xmlns:a16="http://schemas.microsoft.com/office/drawing/2014/main" id="{8C458E80-E397-4B99-9E30-99F426DB0C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1277" y="2166324"/>
            <a:ext cx="3589444" cy="124252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10 </a:t>
            </a:r>
            <a:r>
              <a:rPr lang="zh-CN" altLang="en-US" dirty="0"/>
              <a:t>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DFDBAF-8FF2-5906-89AF-9EEAF3CB4FC3}"/>
              </a:ext>
            </a:extLst>
          </p:cNvPr>
          <p:cNvSpPr/>
          <p:nvPr/>
        </p:nvSpPr>
        <p:spPr>
          <a:xfrm>
            <a:off x="1321665" y="1775318"/>
            <a:ext cx="9385664" cy="11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了解函数的功能及使用方法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初步认识封装函数的意义，能够利用函数实现程序简化与复用</a:t>
            </a:r>
          </a:p>
        </p:txBody>
      </p:sp>
    </p:spTree>
    <p:extLst>
      <p:ext uri="{BB962C8B-B14F-4D97-AF65-F5344CB8AC3E}">
        <p14:creationId xmlns:p14="http://schemas.microsoft.com/office/powerpoint/2010/main" val="1768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现在，许多家庭都会在门上安装门铃，它可以发出声音提醒主人有客到访。但有时候，我们在家中不想被不请自来的客人打扰，希望门铃声能够对是否受邀的客人进行区分。如果想要利用</a:t>
            </a:r>
            <a:r>
              <a:rPr lang="en-US" altLang="zh-CN" dirty="0" err="1"/>
              <a:t>MixGo</a:t>
            </a:r>
            <a:r>
              <a:rPr lang="en-US" altLang="zh-CN" dirty="0"/>
              <a:t> </a:t>
            </a:r>
            <a:r>
              <a:rPr lang="zh-CN" altLang="en-US" dirty="0"/>
              <a:t>元控青春主控板制作这样一个暗号门铃，应该如何实现呢？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2000">
        <p:fade/>
      </p:transition>
    </mc:Choice>
    <mc:Fallback xmlns=""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</a:p>
        </p:txBody>
      </p:sp>
      <p:sp>
        <p:nvSpPr>
          <p:cNvPr id="20" name="内容占位符 10">
            <a:extLst>
              <a:ext uri="{FF2B5EF4-FFF2-40B4-BE49-F238E27FC236}">
                <a16:creationId xmlns:a16="http://schemas.microsoft.com/office/drawing/2014/main" id="{60BF48B8-A7C9-4671-8DD0-40F1625A63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想要实现暗号门铃的功能，可以先利用</a:t>
            </a:r>
            <a:r>
              <a:rPr lang="en-US" altLang="zh-CN" dirty="0"/>
              <a:t>RGB</a:t>
            </a:r>
            <a:r>
              <a:rPr lang="zh-CN" altLang="en-US" dirty="0"/>
              <a:t>彩灯与蜂鸣器预设好门铃效果，之后约定暗号。利用条件判断结果，让符合暗号的按键方式触发更多次的门铃声即可。最后尝试对程序简洁性与可读性进行优化。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8000">
        <p:fade/>
      </p:transition>
    </mc:Choice>
    <mc:Fallback xmlns=""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C5C352AD-8863-4052-ABB8-793812EA61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8030692"/>
              </p:ext>
            </p:extLst>
          </p:nvPr>
        </p:nvGraphicFramePr>
        <p:xfrm>
          <a:off x="1074738" y="1154113"/>
          <a:ext cx="10042524" cy="230259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>
                  <a:extLst>
                    <a:ext uri="{9D8B030D-6E8A-4147-A177-3AD203B41FA5}">
                      <a16:colId xmlns:a16="http://schemas.microsoft.com/office/drawing/2014/main" val="2238078864"/>
                    </a:ext>
                  </a:extLst>
                </a:gridCol>
                <a:gridCol w="7902722">
                  <a:extLst>
                    <a:ext uri="{9D8B030D-6E8A-4147-A177-3AD203B41FA5}">
                      <a16:colId xmlns:a16="http://schemas.microsoft.com/office/drawing/2014/main" val="3945399278"/>
                    </a:ext>
                  </a:extLst>
                </a:gridCol>
              </a:tblGrid>
              <a:tr h="23025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函数</a:t>
                      </a:r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  <a:endParaRPr lang="zh-CN" alt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910945"/>
                  </a:ext>
                </a:extLst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EABDE5-1A93-23EE-269D-0737594AC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191" y="1519598"/>
            <a:ext cx="2961409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5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510692-ACE9-EFF8-5C77-02C8C03E9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41" y="1945277"/>
            <a:ext cx="10646229" cy="3726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</TotalTime>
  <Words>302</Words>
  <Application>Microsoft Office PowerPoint</Application>
  <PresentationFormat>宽屏</PresentationFormat>
  <Paragraphs>42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方正粗圆简体</vt:lpstr>
      <vt:lpstr>方正准圆简体</vt:lpstr>
      <vt:lpstr>微软雅黑</vt:lpstr>
      <vt:lpstr>字魂27号-布丁体</vt:lpstr>
      <vt:lpstr>Arial</vt:lpstr>
      <vt:lpstr>Wingdings 2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学一学</vt:lpstr>
      <vt:lpstr>PowerPoint 演示文稿</vt:lpstr>
      <vt:lpstr>课后思考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Qianqian</cp:lastModifiedBy>
  <cp:revision>1077</cp:revision>
  <dcterms:created xsi:type="dcterms:W3CDTF">2019-07-04T08:14:00Z</dcterms:created>
  <dcterms:modified xsi:type="dcterms:W3CDTF">2024-04-10T04:00:29Z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DDC17F2520F941DDA51073E4506157B0</vt:lpwstr>
  </property>
</Properties>
</file>