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801" r:id="rId2"/>
    <p:sldId id="286" r:id="rId3"/>
    <p:sldId id="643" r:id="rId4"/>
    <p:sldId id="323" r:id="rId5"/>
    <p:sldId id="351" r:id="rId6"/>
    <p:sldId id="653" r:id="rId7"/>
    <p:sldId id="350" r:id="rId8"/>
    <p:sldId id="793" r:id="rId9"/>
    <p:sldId id="358" r:id="rId10"/>
    <p:sldId id="782" r:id="rId11"/>
    <p:sldId id="778" r:id="rId12"/>
    <p:sldId id="775" r:id="rId13"/>
    <p:sldId id="639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4" autoAdjust="0"/>
    <p:restoredTop sz="83671" autoAdjust="0"/>
  </p:normalViewPr>
  <p:slideViewPr>
    <p:cSldViewPr snapToGrid="0">
      <p:cViewPr varScale="1">
        <p:scale>
          <a:sx n="65" d="100"/>
          <a:sy n="65" d="100"/>
        </p:scale>
        <p:origin x="75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29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9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66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6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BE5AF99-AF18-4D05-9D0B-C16BC705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5BBE8E-C9DA-64C6-8142-04CA33A7A214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E4E819-1072-3E14-4362-A80355694595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>
                  <a:solidFill>
                    <a:schemeClr val="accent1"/>
                  </a:solidFill>
                  <a:latin typeface="+mj-ea"/>
                  <a:ea typeface="+mj-ea"/>
                </a:rPr>
                <a:t>元控青春伴我学编程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DAF04B8-D805-8A16-2732-FBAD15A489B4}"/>
              </a:ext>
            </a:extLst>
          </p:cNvPr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55F08A-064F-FCCE-F606-ECD82BB3E16A}"/>
              </a:ext>
            </a:extLst>
          </p:cNvPr>
          <p:cNvCxnSpPr>
            <a:cxnSpLocks/>
          </p:cNvCxnSpPr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FC6A932-995A-60DC-7DFB-8213A5A2CA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549"/>
          <a:stretch/>
        </p:blipFill>
        <p:spPr>
          <a:xfrm>
            <a:off x="2573594" y="3562204"/>
            <a:ext cx="4417143" cy="268709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3DDF6AF-E07C-4FDA-5489-661269111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048" y="4708520"/>
            <a:ext cx="4289714" cy="53950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1653683"/>
          </a:xfrm>
        </p:spPr>
        <p:txBody>
          <a:bodyPr>
            <a:normAutofit/>
          </a:bodyPr>
          <a:lstStyle/>
          <a:p>
            <a:r>
              <a:rPr lang="zh-CN" altLang="en-US" dirty="0"/>
              <a:t>函数在定义的时候，可以为其设置参数。含参数的函数在调用时必须按顺序为每个参数指定具体的值。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函数的参数</a:t>
            </a:r>
            <a:endParaRPr lang="zh-CN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2FDFBF-2288-4521-130F-4C5EF09DE76C}"/>
              </a:ext>
            </a:extLst>
          </p:cNvPr>
          <p:cNvSpPr/>
          <p:nvPr/>
        </p:nvSpPr>
        <p:spPr>
          <a:xfrm>
            <a:off x="3339166" y="617576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定义函数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1F1F47-1953-A755-EE9E-18EDC34A6777}"/>
              </a:ext>
            </a:extLst>
          </p:cNvPr>
          <p:cNvSpPr/>
          <p:nvPr/>
        </p:nvSpPr>
        <p:spPr>
          <a:xfrm>
            <a:off x="8789045" y="561735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调用函数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E9CD4A7-4485-529C-2665-56C2A9D415EB}"/>
              </a:ext>
            </a:extLst>
          </p:cNvPr>
          <p:cNvCxnSpPr>
            <a:cxnSpLocks/>
          </p:cNvCxnSpPr>
          <p:nvPr/>
        </p:nvCxnSpPr>
        <p:spPr>
          <a:xfrm flipV="1">
            <a:off x="2976498" y="3350430"/>
            <a:ext cx="0" cy="3096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1B2E533F-7B78-A199-EF81-D1331910D9C3}"/>
              </a:ext>
            </a:extLst>
          </p:cNvPr>
          <p:cNvSpPr/>
          <p:nvPr/>
        </p:nvSpPr>
        <p:spPr>
          <a:xfrm>
            <a:off x="2092671" y="302731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定义函数的名称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AE65386-563D-CEB7-B4F7-95435E7DD35C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9343044" y="4178908"/>
            <a:ext cx="230832" cy="68685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E956EE22-B930-846C-7488-AE1E03BA4845}"/>
              </a:ext>
            </a:extLst>
          </p:cNvPr>
          <p:cNvSpPr/>
          <p:nvPr/>
        </p:nvSpPr>
        <p:spPr>
          <a:xfrm>
            <a:off x="247582" y="359678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设置函数的参数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4A08858-4642-E16D-7B1D-5C23A9717A03}"/>
              </a:ext>
            </a:extLst>
          </p:cNvPr>
          <p:cNvCxnSpPr>
            <a:cxnSpLocks/>
          </p:cNvCxnSpPr>
          <p:nvPr/>
        </p:nvCxnSpPr>
        <p:spPr>
          <a:xfrm flipH="1">
            <a:off x="2048075" y="3781452"/>
            <a:ext cx="6525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187BBE71-BF9F-9ACB-CABB-F0088215CE0C}"/>
              </a:ext>
            </a:extLst>
          </p:cNvPr>
          <p:cNvSpPr/>
          <p:nvPr/>
        </p:nvSpPr>
        <p:spPr>
          <a:xfrm>
            <a:off x="7750300" y="3809576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本次函数调用时各个参数的具体值</a:t>
            </a:r>
            <a:endParaRPr lang="zh-CN" altLang="en-US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4D94546-F94E-F841-A081-07C208515E02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8615680" y="4178908"/>
            <a:ext cx="958196" cy="68685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5A55BF2-7199-AEC9-7A73-D3B7884D4F32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9573876" y="4178908"/>
            <a:ext cx="489604" cy="68685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C54DCFA-0BFC-0711-8304-C0C559809D9C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9573876" y="4178908"/>
            <a:ext cx="1251604" cy="68685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75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</a:p>
        </p:txBody>
      </p:sp>
    </p:spTree>
    <p:extLst>
      <p:ext uri="{BB962C8B-B14F-4D97-AF65-F5344CB8AC3E}">
        <p14:creationId xmlns:p14="http://schemas.microsoft.com/office/powerpoint/2010/main" val="28876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调整程序功能，在当前信号时间不足</a:t>
            </a:r>
            <a:r>
              <a:rPr lang="en-US" altLang="zh-CN" dirty="0"/>
              <a:t>3</a:t>
            </a:r>
            <a:r>
              <a:rPr lang="zh-CN" altLang="en-US" dirty="0"/>
              <a:t>秒时，提高无障碍提示音的频率。</a:t>
            </a:r>
          </a:p>
        </p:txBody>
      </p:sp>
    </p:spTree>
    <p:extLst>
      <p:ext uri="{BB962C8B-B14F-4D97-AF65-F5344CB8AC3E}">
        <p14:creationId xmlns:p14="http://schemas.microsoft.com/office/powerpoint/2010/main" val="379753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695069" y="3369434"/>
            <a:ext cx="6801862" cy="1486497"/>
          </a:xfrm>
        </p:spPr>
        <p:txBody>
          <a:bodyPr/>
          <a:lstStyle/>
          <a:p>
            <a:r>
              <a:rPr lang="zh-CN" altLang="en-US" sz="8000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无障碍交通灯</a:t>
            </a:r>
          </a:p>
        </p:txBody>
      </p:sp>
      <p:sp>
        <p:nvSpPr>
          <p:cNvPr id="3" name="文本占位符 39">
            <a:extLst>
              <a:ext uri="{FF2B5EF4-FFF2-40B4-BE49-F238E27FC236}">
                <a16:creationId xmlns:a16="http://schemas.microsoft.com/office/drawing/2014/main" id="{8C458E80-E397-4B99-9E30-99F426DB0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7839" y="2166324"/>
            <a:ext cx="3416320" cy="124252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11 </a:t>
            </a:r>
            <a:r>
              <a:rPr lang="zh-CN" altLang="en-US" dirty="0"/>
              <a:t>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DFDBAF-8FF2-5906-89AF-9EEAF3CB4FC3}"/>
              </a:ext>
            </a:extLst>
          </p:cNvPr>
          <p:cNvSpPr/>
          <p:nvPr/>
        </p:nvSpPr>
        <p:spPr>
          <a:xfrm>
            <a:off x="1321665" y="1775318"/>
            <a:ext cx="9385664" cy="11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了解函数参数的功能及使用方法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理解封装函数的意义，能够灵活设置函数参数满足需求</a:t>
            </a:r>
          </a:p>
        </p:txBody>
      </p:sp>
    </p:spTree>
    <p:extLst>
      <p:ext uri="{BB962C8B-B14F-4D97-AF65-F5344CB8AC3E}">
        <p14:creationId xmlns:p14="http://schemas.microsoft.com/office/powerpoint/2010/main" val="1768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信号灯是城市交通运行的基础，与人们的出行平安息息相关。目前，许多城市为交通灯增添了无障碍提示，通过声音提示为视障人士出行带来便利。如果想要利用</a:t>
            </a:r>
            <a:r>
              <a:rPr lang="en-US" altLang="zh-CN" dirty="0" err="1"/>
              <a:t>MixGo</a:t>
            </a:r>
            <a:r>
              <a:rPr lang="en-US" altLang="zh-CN" dirty="0"/>
              <a:t> </a:t>
            </a:r>
            <a:r>
              <a:rPr lang="zh-CN" altLang="en-US" dirty="0"/>
              <a:t>元控青春主控板制作这样一个无障碍交通灯，应该如何实现呢？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2000">
        <p:fade/>
      </p:transition>
    </mc:Choice>
    <mc:Fallback xmlns=""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</a:p>
        </p:txBody>
      </p:sp>
      <p:sp>
        <p:nvSpPr>
          <p:cNvPr id="20" name="内容占位符 10">
            <a:extLst>
              <a:ext uri="{FF2B5EF4-FFF2-40B4-BE49-F238E27FC236}">
                <a16:creationId xmlns:a16="http://schemas.microsoft.com/office/drawing/2014/main" id="{60BF48B8-A7C9-4671-8DD0-40F1625A63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想要实现无障碍交通灯的功能，可以利用</a:t>
            </a:r>
            <a:r>
              <a:rPr lang="en-US" altLang="zh-CN" dirty="0"/>
              <a:t>RGB</a:t>
            </a:r>
            <a:r>
              <a:rPr lang="zh-CN" altLang="en-US" dirty="0"/>
              <a:t>彩灯作为信号灯，</a:t>
            </a:r>
            <a:r>
              <a:rPr lang="en-US" altLang="zh-CN" dirty="0"/>
              <a:t>for</a:t>
            </a:r>
            <a:r>
              <a:rPr lang="zh-CN" altLang="en-US" dirty="0"/>
              <a:t>循环控制屏幕显示数字作为时间提示，蜂鸣器发出滴滴声作为无障碍提示。之后利用函数进行封装，完成三种颜色交通灯的效果，实现代码复用。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8000">
        <p:fade/>
      </p:transition>
    </mc:Choice>
    <mc:Fallback xmlns=""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9C8E30-5E26-6E33-41AD-C8E230030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55194"/>
            <a:ext cx="11319387" cy="30800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2234</TotalTime>
  <Words>290</Words>
  <Application>Microsoft Office PowerPoint</Application>
  <PresentationFormat>宽屏</PresentationFormat>
  <Paragraphs>41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方正粗圆简体</vt:lpstr>
      <vt:lpstr>方正准圆简体</vt:lpstr>
      <vt:lpstr>字魂27号-布丁体</vt:lpstr>
      <vt:lpstr>Arial</vt:lpstr>
      <vt:lpstr>Wingdings 2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程序演示</vt:lpstr>
      <vt:lpstr>PowerPoint 演示文稿</vt:lpstr>
      <vt:lpstr>学一学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Qianqian</cp:lastModifiedBy>
  <cp:revision>1083</cp:revision>
  <dcterms:created xsi:type="dcterms:W3CDTF">2019-07-04T08:14:00Z</dcterms:created>
  <dcterms:modified xsi:type="dcterms:W3CDTF">2024-04-10T04:01:32Z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DDC17F2520F941DDA51073E4506157B0</vt:lpwstr>
  </property>
</Properties>
</file>