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84" r:id="rId9"/>
    <p:sldId id="793" r:id="rId10"/>
    <p:sldId id="358" r:id="rId11"/>
    <p:sldId id="782" r:id="rId12"/>
    <p:sldId id="802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3671" autoAdjust="0"/>
  </p:normalViewPr>
  <p:slideViewPr>
    <p:cSldViewPr snapToGrid="0">
      <p:cViewPr varScale="1">
        <p:scale>
          <a:sx n="65" d="100"/>
          <a:sy n="65" d="100"/>
        </p:scale>
        <p:origin x="7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06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2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B123724-E8CE-81B2-A2A7-6D78E7BCA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47" t="2946" b="5475"/>
          <a:stretch/>
        </p:blipFill>
        <p:spPr>
          <a:xfrm>
            <a:off x="639387" y="3185159"/>
            <a:ext cx="5082987" cy="27355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函数在定义的时候，可以为其设置返回值。含返回值的函数在调用后会返回一个具体的数值。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函数的返回值</a:t>
            </a:r>
            <a:endParaRPr lang="zh-CN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FDFBF-2288-4521-130F-4C5EF09DE76C}"/>
              </a:ext>
            </a:extLst>
          </p:cNvPr>
          <p:cNvSpPr/>
          <p:nvPr/>
        </p:nvSpPr>
        <p:spPr>
          <a:xfrm>
            <a:off x="3339166" y="61757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定义函数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1F1F47-1953-A755-EE9E-18EDC34A6777}"/>
              </a:ext>
            </a:extLst>
          </p:cNvPr>
          <p:cNvSpPr/>
          <p:nvPr/>
        </p:nvSpPr>
        <p:spPr>
          <a:xfrm>
            <a:off x="8789045" y="56173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调用函数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56EE22-B930-846C-7488-AE1E03BA4845}"/>
              </a:ext>
            </a:extLst>
          </p:cNvPr>
          <p:cNvSpPr/>
          <p:nvPr/>
        </p:nvSpPr>
        <p:spPr>
          <a:xfrm>
            <a:off x="5093555" y="530658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设置函数的返回值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4A08858-4642-E16D-7B1D-5C23A9717A03}"/>
              </a:ext>
            </a:extLst>
          </p:cNvPr>
          <p:cNvCxnSpPr>
            <a:cxnSpLocks/>
          </p:cNvCxnSpPr>
          <p:nvPr/>
        </p:nvCxnSpPr>
        <p:spPr>
          <a:xfrm flipH="1">
            <a:off x="4438547" y="5491252"/>
            <a:ext cx="652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87BBE71-BF9F-9ACB-CABB-F0088215CE0C}"/>
              </a:ext>
            </a:extLst>
          </p:cNvPr>
          <p:cNvSpPr/>
          <p:nvPr/>
        </p:nvSpPr>
        <p:spPr>
          <a:xfrm>
            <a:off x="7750300" y="380957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函数调用后自动得到一个数值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CA37D9-E501-8114-233A-A83A8D9BE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881" y="4373241"/>
            <a:ext cx="3834245" cy="8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一个变量</a:t>
            </a:r>
            <a:r>
              <a:rPr lang="en-US" altLang="zh-CN" dirty="0"/>
              <a:t>+=</a:t>
            </a:r>
            <a:r>
              <a:rPr lang="zh-CN" altLang="en-US" dirty="0"/>
              <a:t>一个数值，其功能等同于将变量加上该数值后重新赋值给该变量。</a:t>
            </a:r>
            <a:r>
              <a:rPr lang="en-US" altLang="zh-CN" dirty="0"/>
              <a:t>-=</a:t>
            </a:r>
            <a:r>
              <a:rPr lang="zh-CN" altLang="en-US" dirty="0"/>
              <a:t>、</a:t>
            </a:r>
            <a:r>
              <a:rPr lang="en-US" altLang="zh-CN" dirty="0"/>
              <a:t>*=</a:t>
            </a:r>
            <a:r>
              <a:rPr lang="zh-CN" altLang="en-US" dirty="0"/>
              <a:t>、</a:t>
            </a:r>
            <a:r>
              <a:rPr lang="en-US" altLang="zh-CN" dirty="0"/>
              <a:t>÷=</a:t>
            </a:r>
            <a:r>
              <a:rPr lang="zh-CN" altLang="en-US" dirty="0"/>
              <a:t>等符号也同理。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运算符号</a:t>
            </a:r>
            <a:r>
              <a:rPr lang="en-US" altLang="zh-CN" dirty="0"/>
              <a:t>+=</a:t>
            </a:r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827722-CCDC-10AA-3554-B7C8F111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3780125"/>
            <a:ext cx="9915525" cy="13620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163EDA-1CE4-B91A-B722-8AA24C6AEEB5}"/>
              </a:ext>
            </a:extLst>
          </p:cNvPr>
          <p:cNvSpPr/>
          <p:nvPr/>
        </p:nvSpPr>
        <p:spPr>
          <a:xfrm>
            <a:off x="5154112" y="427649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含义相同</a:t>
            </a:r>
          </a:p>
        </p:txBody>
      </p:sp>
    </p:spTree>
    <p:extLst>
      <p:ext uri="{BB962C8B-B14F-4D97-AF65-F5344CB8AC3E}">
        <p14:creationId xmlns:p14="http://schemas.microsoft.com/office/powerpoint/2010/main" val="15411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调整程序功能，为噪音检测函数添加时间间隔参数，使得采样的时间间隔变为可调整。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46502" y="3369434"/>
            <a:ext cx="5698996" cy="1486497"/>
          </a:xfrm>
        </p:spPr>
        <p:txBody>
          <a:bodyPr/>
          <a:lstStyle/>
          <a:p>
            <a:r>
              <a:rPr lang="zh-CN" altLang="en-US" sz="8000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上课请安静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1277" y="2166324"/>
            <a:ext cx="3589444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12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了解函数返回值的功能及带返回值函数的使用方法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掌握函数定义与调用的方法，能够按需使用函数优化程序结构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在课堂上同学们需要保持安静来维护良好的学习环境。安静的环境有利于创造出好的学习氛围，同学们才能全身心地投入到学习当中去。因此，在学校、居民区附近往往设有噪声监测点，对噪音污染起到防治作用。对于噪声采样检测的方式你了解多少？如果想要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元控青春主控板制作这样一个噪声监测仪，应该如何实现呢？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想要实现噪声监测的功能，可以利用主控板板载的声音传感器进行采样，每间隔几秒记录声音传感器的数值，计算得出一段时间的声音平均值。之后利用函数对采样计算功能进行封装，借助条件判断实现噪声提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28FCE7F-3923-E391-64DC-6E6253313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16469"/>
              </p:ext>
            </p:extLst>
          </p:nvPr>
        </p:nvGraphicFramePr>
        <p:xfrm>
          <a:off x="1074738" y="1154113"/>
          <a:ext cx="10042524" cy="13327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332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数学分类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C26318-969C-4241-C638-815DC3BC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05" y="1488512"/>
            <a:ext cx="2175102" cy="66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BBFFC-0529-3B41-4B87-BF651B1D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903321"/>
            <a:ext cx="10805652" cy="3517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365</Words>
  <Application>Microsoft Office PowerPoint</Application>
  <PresentationFormat>宽屏</PresentationFormat>
  <Paragraphs>48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1092</cp:revision>
  <dcterms:created xsi:type="dcterms:W3CDTF">2019-07-04T08:14:00Z</dcterms:created>
  <dcterms:modified xsi:type="dcterms:W3CDTF">2024-04-10T04:02:13Z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