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01" r:id="rId2"/>
    <p:sldId id="286" r:id="rId3"/>
    <p:sldId id="643" r:id="rId4"/>
    <p:sldId id="323" r:id="rId5"/>
    <p:sldId id="802" r:id="rId6"/>
    <p:sldId id="653" r:id="rId7"/>
    <p:sldId id="262" r:id="rId8"/>
    <p:sldId id="263" r:id="rId9"/>
    <p:sldId id="358" r:id="rId10"/>
    <p:sldId id="265" r:id="rId11"/>
    <p:sldId id="778" r:id="rId12"/>
    <p:sldId id="267" r:id="rId13"/>
    <p:sldId id="6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28CF0"/>
    <a:srgbClr val="4E67C8"/>
    <a:srgbClr val="84BAF6"/>
    <a:srgbClr val="ADDDEB"/>
    <a:srgbClr val="F6E2E3"/>
    <a:srgbClr val="526372"/>
    <a:srgbClr val="4D5D6B"/>
    <a:srgbClr val="5A6C7D"/>
    <a:srgbClr val="C7E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1D67358-E1FE-10CF-3011-5E72574B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学一学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3647F4-DB40-FC74-027A-35898C1AF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87447D1-84A3-C610-DEA0-725AFC0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拓展任务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3F472-C3B9-C138-E15D-67BA1A8A6C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46510" y="3369434"/>
            <a:ext cx="5698996" cy="1444498"/>
          </a:xfrm>
        </p:spPr>
        <p:txBody>
          <a:bodyPr/>
          <a:lstStyle/>
          <a:p>
            <a:r>
              <a:rPr lang="zh-CN" altLang="en-US" sz="80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定时抢答器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16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循环的应用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CC87365-2D00-09C6-DDE3-81B5DF4D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想一想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A17DD1-E850-2729-8B9A-F50A6E7F22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89E8515-9CC3-44E8-A03D-68DAC33C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逻辑梳理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F30A74-E6B8-3C13-13B4-1BD651406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1DF9B36-1402-41DD-4723-E7DF53BD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程序演示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2992BA-1DBB-6CD7-4368-EC4510BE844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4F5708C-DB97-23FC-CDB4-E4727D415B1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F5E816A-C13E-2F14-88B5-CF477BA04BB7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2649D89-4D98-81CA-94B4-00FF40FF6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484" y="1710814"/>
                <a:ext cx="4256399" cy="4758708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573BA3F-4EF1-27E6-3A46-95AD9EF82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9200" y="1600199"/>
              <a:ext cx="4409174" cy="4966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1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60</Words>
  <Application>Microsoft Office PowerPoint</Application>
  <PresentationFormat>宽屏</PresentationFormat>
  <Paragraphs>28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拓展任务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1102</cp:revision>
  <dcterms:created xsi:type="dcterms:W3CDTF">2019-07-04T08:14:00Z</dcterms:created>
  <dcterms:modified xsi:type="dcterms:W3CDTF">2024-04-10T04:06:15Z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