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260" r:id="rId6"/>
    <p:sldId id="653" r:id="rId7"/>
    <p:sldId id="262" r:id="rId8"/>
    <p:sldId id="263" r:id="rId9"/>
    <p:sldId id="264" r:id="rId10"/>
    <p:sldId id="358" r:id="rId11"/>
    <p:sldId id="266" r:id="rId12"/>
    <p:sldId id="778" r:id="rId13"/>
    <p:sldId id="268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09764D8-02DF-BEB1-8293-F77632EA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学一学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4BA056-6BB1-35E9-21E1-9ED3BF37F1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4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D8E5436-5777-CAC7-57A5-15F3B35D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拓展任务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762E97-19A0-F7ED-CA77-B494F3B82B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46510" y="3369434"/>
            <a:ext cx="5698996" cy="1444498"/>
          </a:xfrm>
        </p:spPr>
        <p:txBody>
          <a:bodyPr/>
          <a:lstStyle/>
          <a:p>
            <a:r>
              <a:rPr lang="zh-CN" altLang="en-US" sz="8000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彩虹跑马灯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9448" y="2166324"/>
            <a:ext cx="3833102" cy="1207831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17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了解函数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掌握函数的应用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3D027D6-4DCF-D43A-4E44-FB759FDD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想一想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5B7414-0401-4C26-A181-9D64785BB8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CD32DE3-5025-1F71-AA93-59885D8A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逻辑梳理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9961D6-2670-8A72-D54F-96DEA7D934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EBBF425-2668-7759-930D-61246E93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模块列表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879227-8DEC-754B-3A01-F35FE39ED8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1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7154ECD-19CE-43CF-0974-AE6B83AD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程序演示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3F1D55-E0F1-6C7C-2006-B898AAF1ECA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7399E26-12B8-F481-3CD1-8B9CC453FCFB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A996ECA-24DE-4E01-5D1C-58EEDF84BC80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DF793F0-0F3B-5518-D3F5-4E0E61712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161" y="2287359"/>
                <a:ext cx="10596716" cy="2722660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C02C19-4D93-92AB-08D9-D7B05FCF1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819" y="2159089"/>
              <a:ext cx="11194026" cy="2820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75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60</Words>
  <Application>Microsoft Office PowerPoint</Application>
  <PresentationFormat>宽屏</PresentationFormat>
  <Paragraphs>29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方正粗圆简体</vt:lpstr>
      <vt:lpstr>方正准圆简体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1101</cp:revision>
  <dcterms:created xsi:type="dcterms:W3CDTF">2019-07-04T08:14:00Z</dcterms:created>
  <dcterms:modified xsi:type="dcterms:W3CDTF">2024-04-10T04:06:57Z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