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801" r:id="rId2"/>
    <p:sldId id="286" r:id="rId3"/>
    <p:sldId id="643" r:id="rId4"/>
    <p:sldId id="323" r:id="rId5"/>
    <p:sldId id="351" r:id="rId6"/>
    <p:sldId id="653" r:id="rId7"/>
    <p:sldId id="350" r:id="rId8"/>
    <p:sldId id="792" r:id="rId9"/>
    <p:sldId id="793" r:id="rId10"/>
    <p:sldId id="358" r:id="rId11"/>
    <p:sldId id="777" r:id="rId12"/>
    <p:sldId id="778" r:id="rId13"/>
    <p:sldId id="775" r:id="rId14"/>
    <p:sldId id="639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65" d="100"/>
          <a:sy n="65" d="100"/>
        </p:scale>
        <p:origin x="75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说一下</a:t>
            </a:r>
            <a:r>
              <a:rPr lang="zh-CN" altLang="en-US"/>
              <a:t>魔术视频没有经过剪辑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>
                  <a:solidFill>
                    <a:schemeClr val="accent1"/>
                  </a:solidFill>
                  <a:latin typeface="+mj-ea"/>
                  <a:ea typeface="+mj-ea"/>
                </a:rPr>
                <a:t>元控青春伴我学编程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39768"/>
            <a:ext cx="5541704" cy="30266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4300387"/>
          </a:xfrm>
        </p:spPr>
        <p:txBody>
          <a:bodyPr>
            <a:normAutofit/>
          </a:bodyPr>
          <a:lstStyle/>
          <a:p>
            <a:r>
              <a:rPr lang="zh-CN" altLang="en-US" dirty="0"/>
              <a:t>“获取磁场强度”模块主要是利用地磁传感器获取当前环境中的磁场强度，传感器位于主控板正面的按钮中央。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磁场传感器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7878659" y="4393843"/>
            <a:ext cx="2130614" cy="458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rcRect l="4929" t="7920" r="6843" b="5756"/>
          <a:stretch>
            <a:fillRect/>
          </a:stretch>
        </p:blipFill>
        <p:spPr>
          <a:xfrm>
            <a:off x="575310" y="2987040"/>
            <a:ext cx="5520690" cy="253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借助板载磁场等传感器，请你自己再想一个类似原理的魔术，并表演给他人。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990021" y="3369434"/>
            <a:ext cx="6211958" cy="1625894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小小魔术师</a:t>
            </a:r>
          </a:p>
        </p:txBody>
      </p:sp>
      <p:sp>
        <p:nvSpPr>
          <p:cNvPr id="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301277" y="2166324"/>
            <a:ext cx="3589444" cy="124252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19 </a:t>
            </a:r>
            <a:r>
              <a:rPr lang="zh-CN" altLang="en-US" dirty="0"/>
              <a:t>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4" name="矩形 3"/>
          <p:cNvSpPr/>
          <p:nvPr/>
        </p:nvSpPr>
        <p:spPr>
          <a:xfrm>
            <a:off x="1321665" y="1775318"/>
            <a:ext cx="9385664" cy="11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了解板载磁场传感器的原理及使用方法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能够编写程序利用磁场传感器实现预期效果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魔术是依据科学的原理，运用特制的道具，巧妙综合不同科学领域的高智慧的表演艺术。其实，借助元控青春主控板，我们也可以实现简单的魔术效果。观看下面的魔术视频，想一想如何用</a:t>
            </a:r>
            <a:r>
              <a:rPr lang="zh-CN" altLang="en-US" dirty="0">
                <a:sym typeface="+mn-ea"/>
              </a:rPr>
              <a:t>元控青春</a:t>
            </a:r>
            <a:r>
              <a:rPr lang="zh-CN" altLang="en-US" dirty="0"/>
              <a:t>主控板实现这样的效果呢？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2000">
        <p:fade/>
      </p:transition>
    </mc:Choice>
    <mc:Fallback xmlns=""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本魔术的实现需要依靠板载的磁场传感器。首先我们需要先获取磁场传感器的取值情况，并进行判断。当测得的磁场强度较大时，将按钮与字符的对应关系进行反转。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8000">
        <p:fade/>
      </p:transition>
    </mc:Choice>
    <mc:Fallback xmlns=""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</a:p>
        </p:txBody>
      </p:sp>
      <p:graphicFrame>
        <p:nvGraphicFramePr>
          <p:cNvPr id="3" name="表格 3"/>
          <p:cNvGraphicFramePr/>
          <p:nvPr/>
        </p:nvGraphicFramePr>
        <p:xfrm>
          <a:off x="1074738" y="1154113"/>
          <a:ext cx="10042524" cy="19562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2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6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板载传感分类</a:t>
                      </a: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b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031" y="1675029"/>
            <a:ext cx="36195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2B7B18-339E-E681-C45F-68BC56F8F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691" y="1769807"/>
            <a:ext cx="4334896" cy="4734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  <p:tag name="KSO_WPP_MARK_KEY" val="f2028d38-4b62-43d5-adf9-031cdddef458"/>
  <p:tag name="COMMONDATA" val="eyJoZGlkIjoiM2MxMzA0YzY4MGRmNzE0MjNhOTJiYmYwYmI4MjU0Mj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宽屏</PresentationFormat>
  <Paragraphs>41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方正粗圆简体</vt:lpstr>
      <vt:lpstr>方正准圆简体</vt:lpstr>
      <vt:lpstr>微软雅黑</vt:lpstr>
      <vt:lpstr>字魂27号-布丁体</vt:lpstr>
      <vt:lpstr>Arial</vt:lpstr>
      <vt:lpstr>Wingdings 2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Qianqian</cp:lastModifiedBy>
  <cp:revision>1066</cp:revision>
  <dcterms:created xsi:type="dcterms:W3CDTF">2019-07-04T08:14:00Z</dcterms:created>
  <dcterms:modified xsi:type="dcterms:W3CDTF">2024-04-10T04:08:11Z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61DF773787844F4991276752548B8F60_13</vt:lpwstr>
  </property>
</Properties>
</file>