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01" r:id="rId3"/>
    <p:sldId id="286" r:id="rId5"/>
    <p:sldId id="643" r:id="rId6"/>
    <p:sldId id="323" r:id="rId7"/>
    <p:sldId id="351" r:id="rId8"/>
    <p:sldId id="653" r:id="rId9"/>
    <p:sldId id="350" r:id="rId10"/>
    <p:sldId id="784" r:id="rId11"/>
    <p:sldId id="793" r:id="rId12"/>
    <p:sldId id="358" r:id="rId13"/>
    <p:sldId id="685" r:id="rId14"/>
    <p:sldId id="802" r:id="rId15"/>
    <p:sldId id="778" r:id="rId16"/>
    <p:sldId id="775" r:id="rId17"/>
    <p:sldId id="639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65" d="100"/>
          <a:sy n="65" d="100"/>
        </p:scale>
        <p:origin x="7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映射</a:t>
            </a:r>
            <a:r>
              <a:rPr lang="en-US" altLang="zh-CN" dirty="0"/>
              <a:t> </a:t>
            </a:r>
            <a:r>
              <a:rPr lang="zh-CN" altLang="en-US" dirty="0"/>
              <a:t>定义域的值在值域里有一一对应的关系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在我们的生活中，很多地方都可以看到这样的电子屏，他们可以显示文字、可以显示图标。那么在我们使用的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开发板上也有这样的一块点阵屏，我们是否可以可以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的屏幕上显示一个爱心，向佛山表达我们的热爱呢？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映射</a:t>
            </a:r>
            <a:r>
              <a:rPr lang="en-US" altLang="zh-CN" dirty="0"/>
              <a:t> </a:t>
            </a:r>
            <a:r>
              <a:rPr lang="zh-CN" altLang="en-US" dirty="0"/>
              <a:t>定义域的值在值域里有一一对应的关系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7713518" cy="4300387"/>
          </a:xfrm>
        </p:spPr>
        <p:txBody>
          <a:bodyPr>
            <a:normAutofit/>
          </a:bodyPr>
          <a:lstStyle/>
          <a:p>
            <a:r>
              <a:rPr lang="zh-CN" altLang="en-US" dirty="0"/>
              <a:t>定义域的值在值域里有一一对应的关系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映射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820400" cy="4300387"/>
          </a:xfrm>
        </p:spPr>
        <p:txBody>
          <a:bodyPr>
            <a:normAutofit/>
          </a:bodyPr>
          <a:lstStyle/>
          <a:p>
            <a:r>
              <a:rPr lang="zh-CN" altLang="en-US" dirty="0"/>
              <a:t>强调系统的自动变化作为反馈。</a:t>
            </a:r>
            <a:endParaRPr lang="zh-CN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反馈系统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进一步调整程序功能，为智能补光灯增加档位功能，通过按钮调整光线传感器的补光阈值。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智能补光灯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214715" y="2166324"/>
            <a:ext cx="3762568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24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了解反馈系统的基本概念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能够编写程序实现简单的自动反馈系统，控制复杂过程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补光灯是一种在缺乏光照的环境中进行光照补偿的设备，在温室、拍摄场地等场景中有着广泛的应用。如果让你用元控青春主控板设计一款自动补光灯，维持光强传感器的读数在一定范围内，应该如何实现呢？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想要实现智能补光灯的效果，我们需要结合板载光强传感器以及</a:t>
            </a:r>
            <a:r>
              <a:rPr lang="en-US" altLang="zh-CN" dirty="0"/>
              <a:t>RGB</a:t>
            </a:r>
            <a:r>
              <a:rPr lang="zh-CN" altLang="en-US" dirty="0"/>
              <a:t>彩灯的功能，根据光强传感器的读数及时调整</a:t>
            </a:r>
            <a:r>
              <a:rPr lang="en-US" altLang="zh-CN" dirty="0"/>
              <a:t>RGB</a:t>
            </a:r>
            <a:r>
              <a:rPr lang="zh-CN" altLang="en-US" dirty="0"/>
              <a:t>彩灯亮度值。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/>
          <p:cNvGraphicFramePr/>
          <p:nvPr/>
        </p:nvGraphicFramePr>
        <p:xfrm>
          <a:off x="1074738" y="1154113"/>
          <a:ext cx="10042524" cy="127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1277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数学分类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294" y="1412080"/>
            <a:ext cx="7287924" cy="761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2125980"/>
            <a:ext cx="10417175" cy="2719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M2MxMzA0YzY4MGRmNzE0MjNhOTJiYmYwYmI4MjU0Mj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WPS 演示</Application>
  <PresentationFormat>宽屏</PresentationFormat>
  <Paragraphs>63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ZWSimpleStroke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湘琳不相邻</cp:lastModifiedBy>
  <cp:revision>1070</cp:revision>
  <dcterms:created xsi:type="dcterms:W3CDTF">2019-07-04T08:14:00Z</dcterms:created>
  <dcterms:modified xsi:type="dcterms:W3CDTF">2024-04-10T02:43:59Z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0F93B8E4200B4A3480985F7204DA1A43_13</vt:lpwstr>
  </property>
</Properties>
</file>