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358" r:id="rId13"/>
    <p:sldId id="798" r:id="rId14"/>
    <p:sldId id="778" r:id="rId15"/>
    <p:sldId id="775" r:id="rId16"/>
    <p:sldId id="63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需要注意的是，多线程同样存在一些风险。对开源硬件而言，线程管理要求额外的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开销，因此线程的使用会给主控板带来额外负担。另外多个线程之间存在共享数据，容易出现线程死锁的情况。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199" y="1855704"/>
            <a:ext cx="10335568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）是操作系统能够进行运算调度的最小单位。多线程（</a:t>
            </a:r>
            <a:r>
              <a:rPr lang="en-US" altLang="zh-CN" dirty="0"/>
              <a:t>multithreading</a:t>
            </a:r>
            <a:r>
              <a:rPr lang="zh-CN" altLang="en-US" dirty="0"/>
              <a:t>）是指设备实现多个线程并发执行的技术。具有多线程能力的硬件能够在同一时间执行多于一个线程，进而提升整体的处理性能。多线程弊端：资源占用多、容易死锁等。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多线程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进一步调整程序功能，在现有程序的基础上，将内嵌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L2</a:t>
            </a:r>
            <a:r>
              <a:rPr lang="zh-CN" altLang="en-US" dirty="0"/>
              <a:t>状态设置为闪烁。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繁星点点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26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了解多线程的基本功能与使用方法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深入理解线程概念，能够按需实现线程管理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你参加过灯会吗？灯会上通常会包含大型的灯饰展览，绚烂多彩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dirty="0"/>
              <a:t> </a:t>
            </a:r>
            <a:r>
              <a:rPr lang="zh-CN" altLang="en-US" dirty="0"/>
              <a:t>元控青春主控板上包含</a:t>
            </a:r>
            <a:r>
              <a:rPr lang="en-US" altLang="zh-CN" dirty="0"/>
              <a:t>LED</a:t>
            </a:r>
            <a:r>
              <a:rPr lang="zh-CN" altLang="en-US" dirty="0"/>
              <a:t>灯、彩灯等元件，如果想用元控青春主控板制作一个简易的灯展，应该如何实现呢？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首先让元控青春主控板上的</a:t>
            </a:r>
            <a:r>
              <a:rPr lang="en-US" altLang="zh-CN" dirty="0"/>
              <a:t>RGB</a:t>
            </a:r>
            <a:r>
              <a:rPr lang="zh-CN" altLang="en-US" dirty="0"/>
              <a:t>彩灯实现彩虹效果，</a:t>
            </a:r>
            <a:r>
              <a:rPr lang="en-US" altLang="zh-CN" dirty="0"/>
              <a:t>LED</a:t>
            </a:r>
            <a:r>
              <a:rPr lang="zh-CN" altLang="en-US" dirty="0"/>
              <a:t>灯实现呼吸灯效果，之后借助多线程功能，使得彩灯效果同步实现。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2953" y="1417301"/>
            <a:ext cx="7114309" cy="750983"/>
          </a:xfrm>
          <a:prstGeom prst="rect">
            <a:avLst/>
          </a:prstGeom>
        </p:spPr>
      </p:pic>
      <p:graphicFrame>
        <p:nvGraphicFramePr>
          <p:cNvPr id="8" name="表格 3"/>
          <p:cNvGraphicFramePr/>
          <p:nvPr/>
        </p:nvGraphicFramePr>
        <p:xfrm>
          <a:off x="1074738" y="1154112"/>
          <a:ext cx="10042524" cy="3701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340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361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板载执行分类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93" y="2671952"/>
            <a:ext cx="4955598" cy="2042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8015"/>
            <a:ext cx="10492740" cy="385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59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Helvetica Neue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1081</cp:revision>
  <dcterms:created xsi:type="dcterms:W3CDTF">2019-07-04T08:14:00Z</dcterms:created>
  <dcterms:modified xsi:type="dcterms:W3CDTF">2024-04-10T03:30:21Z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9D025DC3480B468D965778308A37B382_13</vt:lpwstr>
  </property>
</Properties>
</file>