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797" r:id="rId11"/>
    <p:sldId id="358" r:id="rId12"/>
    <p:sldId id="803" r:id="rId13"/>
    <p:sldId id="778" r:id="rId14"/>
    <p:sldId id="775" r:id="rId15"/>
    <p:sldId id="63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订阅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说一下保存项目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260280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效果演示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MixIO</a:t>
            </a:r>
            <a:r>
              <a:rPr lang="zh-CN" altLang="en-US" dirty="0"/>
              <a:t>平台组件视图添加相应的组件后，运行项目查看效果。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059" y="1803838"/>
            <a:ext cx="9063613" cy="4678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MQTT</a:t>
            </a:r>
            <a:r>
              <a:rPr lang="zh-CN" altLang="en-US" dirty="0"/>
              <a:t>协议采用的是发布</a:t>
            </a:r>
            <a:r>
              <a:rPr lang="en-US" altLang="zh-CN" dirty="0"/>
              <a:t>/</a:t>
            </a:r>
            <a:r>
              <a:rPr lang="zh-CN" altLang="en-US" dirty="0"/>
              <a:t>订阅模式，这种模式使得发送消息的客户端（发布者）与接收消息的客户端（订阅者）之间不需要建立直接的联系也能实现消息传输。对客户端而言，想要接收到消息必须对相应的主题进行订阅。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172"/>
            <a:ext cx="5109091" cy="461665"/>
          </a:xfrm>
        </p:spPr>
        <p:txBody>
          <a:bodyPr/>
          <a:lstStyle/>
          <a:p>
            <a:r>
              <a:rPr lang="zh-CN" altLang="en-US" dirty="0"/>
              <a:t>订阅消息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0">
        <p:fade/>
      </p:transition>
    </mc:Choice>
    <mc:Fallback xmlns="">
      <p:transition spd="med" advClick="0" advTm="4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30691" cy="1935610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调整程序功能，利用</a:t>
            </a:r>
            <a:r>
              <a:rPr lang="en-US" altLang="zh-CN" dirty="0"/>
              <a:t>MixIO</a:t>
            </a:r>
            <a:r>
              <a:rPr lang="zh-CN" altLang="en-US" dirty="0"/>
              <a:t>平台上的滑杆组件，对主控板内嵌</a:t>
            </a:r>
            <a:r>
              <a:rPr lang="en-US" altLang="zh-CN" dirty="0"/>
              <a:t>LED</a:t>
            </a:r>
            <a:r>
              <a:rPr lang="zh-CN" altLang="en-US" dirty="0"/>
              <a:t>灯亮度进行控制。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隔空开关灯</a:t>
            </a: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214716" y="2166324"/>
            <a:ext cx="3762569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33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了解主控板从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平台接收消息的方法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平台利用数据视图及组件完成消息发送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利用程序控制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元控青春主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控板对接收到的消息进行处理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在智能家居场景下，可以通过物联网技术实现对家居设备的远程控制。夏天炎热时，可以远程提前打开空调调节温度；夜晚回家之前，也可以远程开灯方便照明。如果想实现物联网平台对元控青春主控板上彩灯的远程控制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首先将元控青春主控板连上</a:t>
            </a:r>
            <a:r>
              <a:rPr lang="en-US" altLang="zh-CN" dirty="0"/>
              <a:t>WI-FI</a:t>
            </a:r>
            <a:r>
              <a:rPr lang="zh-CN" altLang="en-US" dirty="0"/>
              <a:t>，并与</a:t>
            </a:r>
            <a:r>
              <a:rPr lang="en-US" altLang="zh-CN" dirty="0"/>
              <a:t>MixIO</a:t>
            </a:r>
            <a:r>
              <a:rPr lang="zh-CN" altLang="en-US" dirty="0"/>
              <a:t>物联网平台完成连接。接着通过程序使主控板能够对物联网平台发送的消息进行接收，根据消息内容进行判断实现开关灯的效果。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3" name="表格 3"/>
          <p:cNvGraphicFramePr/>
          <p:nvPr/>
        </p:nvGraphicFramePr>
        <p:xfrm>
          <a:off x="1074738" y="1154113"/>
          <a:ext cx="10042524" cy="219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1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MixIO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47" y="1295024"/>
            <a:ext cx="6816131" cy="1909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F83D7C-01FF-2C01-47AC-0530FA83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7" y="1983659"/>
            <a:ext cx="10723736" cy="3793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M2MxMzA0YzY4MGRmNzE0MjNhOTJiYmYwYmI4MjU0Mj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宽屏</PresentationFormat>
  <Paragraphs>45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效果演示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1073</cp:revision>
  <dcterms:created xsi:type="dcterms:W3CDTF">2019-07-04T08:14:00Z</dcterms:created>
  <dcterms:modified xsi:type="dcterms:W3CDTF">2024-03-28T12:06:54Z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7B4F76180CE04FF3B4DE22D65BE67C28_13</vt:lpwstr>
  </property>
</Properties>
</file>