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82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6" d="100"/>
          <a:sy n="136" d="100"/>
        </p:scale>
        <p:origin x="13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68FC799-A586-E20E-B1F9-AD011FBB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19" y="3483556"/>
            <a:ext cx="3660081" cy="287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函数是预先设置好的，可重复使用的，用来实现特定功能的代码片段</a:t>
            </a:r>
          </a:p>
          <a:p>
            <a:r>
              <a:rPr lang="zh-CN" altLang="en-US" dirty="0"/>
              <a:t>函数的使用包括定义函数和调用函数两个部分（注意和数学上的函数进行区分）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函数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A7F510-E92E-5D5B-7B07-6918C5BD0B6C}"/>
              </a:ext>
            </a:extLst>
          </p:cNvPr>
          <p:cNvSpPr/>
          <p:nvPr/>
        </p:nvSpPr>
        <p:spPr>
          <a:xfrm>
            <a:off x="4482166" y="59674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843CDC-1DC5-6151-562F-C7E1069A8D86}"/>
              </a:ext>
            </a:extLst>
          </p:cNvPr>
          <p:cNvSpPr/>
          <p:nvPr/>
        </p:nvSpPr>
        <p:spPr>
          <a:xfrm>
            <a:off x="8789045" y="56173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调用函数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1E19BF-1823-25DE-447E-E354A494D91C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267017" y="3682077"/>
            <a:ext cx="7117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059DB23-C298-4BA9-4FB3-5B41BF4557C0}"/>
              </a:ext>
            </a:extLst>
          </p:cNvPr>
          <p:cNvSpPr/>
          <p:nvPr/>
        </p:nvSpPr>
        <p:spPr>
          <a:xfrm>
            <a:off x="466524" y="34974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定义函数的名称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66CC41F-1E6D-7274-13DA-D3E20278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380" y="4412405"/>
            <a:ext cx="1819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调整程序功能，为门铃效果增加屏幕显示作为进一步提示（提示：在函数封装语句中增加模块）。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500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暗号门铃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了解函数的功能及使用方法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初步认识封装函数的意义，能够利用函数实现程序简化与复用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现在，许多家庭都会在门上安装门铃，它可以发出声音提醒主人有客到访。但有时候，我们在家中不想被不请自来的客人打扰，希望门铃声能够对是否受邀的客人进行区分。如果想要利用</a:t>
            </a:r>
            <a:r>
              <a:rPr lang="en-US" altLang="zh-CN" dirty="0"/>
              <a:t>MixGo CC</a:t>
            </a:r>
            <a:r>
              <a:rPr lang="zh-CN" altLang="en-US" dirty="0"/>
              <a:t>主控板制作这样一个暗号门铃，应该如何实现呢？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想要实现暗号门铃的功能，可以先利用</a:t>
            </a:r>
            <a:r>
              <a:rPr lang="en-US" altLang="zh-CN" dirty="0"/>
              <a:t>RGB</a:t>
            </a:r>
            <a:r>
              <a:rPr lang="zh-CN" altLang="en-US" dirty="0"/>
              <a:t>彩灯与蜂鸣器预设好门铃效果，之后约定暗号。利用条件判断结果，让符合暗号的按键方式触发更多次的门铃声即可。最后尝试对程序简洁性与可读性进行优化。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030692"/>
              </p:ext>
            </p:extLst>
          </p:nvPr>
        </p:nvGraphicFramePr>
        <p:xfrm>
          <a:off x="1074738" y="1154113"/>
          <a:ext cx="10042524" cy="23025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302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函数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EABDE5-1A93-23EE-269D-0737594A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91" y="1519598"/>
            <a:ext cx="2961409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85384-2797-1583-44EB-F2D5B1E8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36" y="2413000"/>
            <a:ext cx="9933709" cy="3311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299</Words>
  <Application>Microsoft Office PowerPoint</Application>
  <PresentationFormat>宽屏</PresentationFormat>
  <Paragraphs>42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1072</cp:revision>
  <dcterms:created xsi:type="dcterms:W3CDTF">2019-07-04T08:14:00Z</dcterms:created>
  <dcterms:modified xsi:type="dcterms:W3CDTF">2023-10-17T05:44:15Z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