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784" r:id="rId9"/>
    <p:sldId id="793" r:id="rId10"/>
    <p:sldId id="358" r:id="rId11"/>
    <p:sldId id="782" r:id="rId12"/>
    <p:sldId id="802" r:id="rId13"/>
    <p:sldId id="778" r:id="rId14"/>
    <p:sldId id="775" r:id="rId15"/>
    <p:sldId id="639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4" autoAdjust="0"/>
    <p:restoredTop sz="83671" autoAdjust="0"/>
  </p:normalViewPr>
  <p:slideViewPr>
    <p:cSldViewPr snapToGrid="0">
      <p:cViewPr varScale="1">
        <p:scale>
          <a:sx n="138" d="100"/>
          <a:sy n="138" d="100"/>
        </p:scale>
        <p:origin x="12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29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206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9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6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BE5AF99-AF18-4D05-9D0B-C16BC705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5BBE8E-C9DA-64C6-8142-04CA33A7A214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4E819-1072-3E14-4362-A80355694595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小西带你学编程</a:t>
              </a: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DAF04B8-D805-8A16-2732-FBAD15A489B4}"/>
              </a:ext>
            </a:extLst>
          </p:cNvPr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55F08A-064F-FCCE-F606-ECD82BB3E16A}"/>
              </a:ext>
            </a:extLst>
          </p:cNvPr>
          <p:cNvCxnSpPr>
            <a:cxnSpLocks/>
          </p:cNvCxnSpPr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E600A7D-5474-B21D-2513-86ED551A2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053" y="3281488"/>
            <a:ext cx="4963391" cy="248169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1653683"/>
          </a:xfrm>
        </p:spPr>
        <p:txBody>
          <a:bodyPr>
            <a:normAutofit/>
          </a:bodyPr>
          <a:lstStyle/>
          <a:p>
            <a:r>
              <a:rPr lang="zh-CN" altLang="en-US" dirty="0"/>
              <a:t>函数在定义的时候，可以为其设置返回值。含返回值的函数在调用后会返回一个具体的数值。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函数的返回值</a:t>
            </a:r>
            <a:endParaRPr lang="zh-CN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2FDFBF-2288-4521-130F-4C5EF09DE76C}"/>
              </a:ext>
            </a:extLst>
          </p:cNvPr>
          <p:cNvSpPr/>
          <p:nvPr/>
        </p:nvSpPr>
        <p:spPr>
          <a:xfrm>
            <a:off x="3339166" y="617576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定义函数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1F1F47-1953-A755-EE9E-18EDC34A6777}"/>
              </a:ext>
            </a:extLst>
          </p:cNvPr>
          <p:cNvSpPr/>
          <p:nvPr/>
        </p:nvSpPr>
        <p:spPr>
          <a:xfrm>
            <a:off x="8789045" y="561735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调用函数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56EE22-B930-846C-7488-AE1E03BA4845}"/>
              </a:ext>
            </a:extLst>
          </p:cNvPr>
          <p:cNvSpPr/>
          <p:nvPr/>
        </p:nvSpPr>
        <p:spPr>
          <a:xfrm>
            <a:off x="5093555" y="530658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设置函数的返回值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4A08858-4642-E16D-7B1D-5C23A9717A03}"/>
              </a:ext>
            </a:extLst>
          </p:cNvPr>
          <p:cNvCxnSpPr>
            <a:cxnSpLocks/>
          </p:cNvCxnSpPr>
          <p:nvPr/>
        </p:nvCxnSpPr>
        <p:spPr>
          <a:xfrm flipH="1">
            <a:off x="4438547" y="5491252"/>
            <a:ext cx="6525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87BBE71-BF9F-9ACB-CABB-F0088215CE0C}"/>
              </a:ext>
            </a:extLst>
          </p:cNvPr>
          <p:cNvSpPr/>
          <p:nvPr/>
        </p:nvSpPr>
        <p:spPr>
          <a:xfrm>
            <a:off x="7750300" y="3809576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函数调用后自动得到一个数值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CA37D9-E501-8114-233A-A83A8D9BE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881" y="4373241"/>
            <a:ext cx="3834245" cy="82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5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1653683"/>
          </a:xfrm>
        </p:spPr>
        <p:txBody>
          <a:bodyPr>
            <a:normAutofit/>
          </a:bodyPr>
          <a:lstStyle/>
          <a:p>
            <a:r>
              <a:rPr lang="zh-CN" altLang="en-US" dirty="0"/>
              <a:t>一个变量</a:t>
            </a:r>
            <a:r>
              <a:rPr lang="en-US" altLang="zh-CN" dirty="0"/>
              <a:t>+=</a:t>
            </a:r>
            <a:r>
              <a:rPr lang="zh-CN" altLang="en-US" dirty="0"/>
              <a:t>一个数值，其功能等同于将变量加上该数值后重新赋值给该变量。</a:t>
            </a:r>
            <a:r>
              <a:rPr lang="en-US" altLang="zh-CN" dirty="0"/>
              <a:t>-=</a:t>
            </a:r>
            <a:r>
              <a:rPr lang="zh-CN" altLang="en-US" dirty="0"/>
              <a:t>、</a:t>
            </a:r>
            <a:r>
              <a:rPr lang="en-US" altLang="zh-CN" dirty="0"/>
              <a:t>*=</a:t>
            </a:r>
            <a:r>
              <a:rPr lang="zh-CN" altLang="en-US" dirty="0"/>
              <a:t>、</a:t>
            </a:r>
            <a:r>
              <a:rPr lang="en-US" altLang="zh-CN" dirty="0"/>
              <a:t>÷=</a:t>
            </a:r>
            <a:r>
              <a:rPr lang="zh-CN" altLang="en-US" dirty="0"/>
              <a:t>等符号也同理。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运算符号</a:t>
            </a:r>
            <a:r>
              <a:rPr lang="en-US" altLang="zh-CN" dirty="0"/>
              <a:t>+=</a:t>
            </a:r>
            <a:endParaRPr lang="zh-CN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827722-CCDC-10AA-3554-B7C8F1115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7" y="3780125"/>
            <a:ext cx="9915525" cy="136207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0163EDA-1CE4-B91A-B722-8AA24C6AEEB5}"/>
              </a:ext>
            </a:extLst>
          </p:cNvPr>
          <p:cNvSpPr/>
          <p:nvPr/>
        </p:nvSpPr>
        <p:spPr>
          <a:xfrm>
            <a:off x="5154112" y="427649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含义相同</a:t>
            </a:r>
          </a:p>
        </p:txBody>
      </p:sp>
    </p:spTree>
    <p:extLst>
      <p:ext uri="{BB962C8B-B14F-4D97-AF65-F5344CB8AC3E}">
        <p14:creationId xmlns:p14="http://schemas.microsoft.com/office/powerpoint/2010/main" val="154112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  <p:extLst>
      <p:ext uri="{BB962C8B-B14F-4D97-AF65-F5344CB8AC3E}">
        <p14:creationId xmlns:p14="http://schemas.microsoft.com/office/powerpoint/2010/main" val="28876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调整程序功能，为噪音检测函数添加时间间隔参数，使得采样的时间间隔变为可调整。</a:t>
            </a:r>
          </a:p>
        </p:txBody>
      </p:sp>
    </p:spTree>
    <p:extLst>
      <p:ext uri="{BB962C8B-B14F-4D97-AF65-F5344CB8AC3E}">
        <p14:creationId xmlns:p14="http://schemas.microsoft.com/office/powerpoint/2010/main" val="37975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46502" y="3369434"/>
            <a:ext cx="5698996" cy="1486497"/>
          </a:xfrm>
        </p:spPr>
        <p:txBody>
          <a:bodyPr/>
          <a:lstStyle/>
          <a:p>
            <a:r>
              <a:rPr lang="zh-CN" altLang="en-US" sz="8000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上课请安静</a:t>
            </a:r>
          </a:p>
        </p:txBody>
      </p:sp>
      <p:sp>
        <p:nvSpPr>
          <p:cNvPr id="3" name="文本占位符 39">
            <a:extLst>
              <a:ext uri="{FF2B5EF4-FFF2-40B4-BE49-F238E27FC236}">
                <a16:creationId xmlns:a16="http://schemas.microsoft.com/office/drawing/2014/main" id="{8C458E80-E397-4B99-9E30-99F426DB0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1277" y="2166324"/>
            <a:ext cx="3589444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12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DFDBAF-8FF2-5906-89AF-9EEAF3CB4FC3}"/>
              </a:ext>
            </a:extLst>
          </p:cNvPr>
          <p:cNvSpPr/>
          <p:nvPr/>
        </p:nvSpPr>
        <p:spPr>
          <a:xfrm>
            <a:off x="1321665" y="1775318"/>
            <a:ext cx="9385664" cy="11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了解函数返回值的功能及带返回值函数的使用方法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掌握函数定义与调用的方法，能够按需使用函数优化程序结构</a:t>
            </a:r>
          </a:p>
        </p:txBody>
      </p:sp>
    </p:spTree>
    <p:extLst>
      <p:ext uri="{BB962C8B-B14F-4D97-AF65-F5344CB8AC3E}">
        <p14:creationId xmlns:p14="http://schemas.microsoft.com/office/powerpoint/2010/main" val="176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在课堂上同学们需要保持安静来维护良好的学习环境。安静的环境有利于创造出好的学习氛围，同学们才能全身心地投入到学习当中去。因此，在学校、居民区附近往往设有噪声监测点，对噪音污染起到防治作用。对于噪声采样检测的方式你了解多少？如果想要利用</a:t>
            </a:r>
            <a:r>
              <a:rPr lang="en-US" altLang="zh-CN" dirty="0"/>
              <a:t>MixGo CC</a:t>
            </a:r>
            <a:r>
              <a:rPr lang="zh-CN" altLang="en-US" dirty="0"/>
              <a:t>主控板制作这样一个噪声监测仪，应该如何实现呢？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2000">
        <p:fade/>
      </p:transition>
    </mc:Choice>
    <mc:Fallback xmlns=""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>
            <a:extLst>
              <a:ext uri="{FF2B5EF4-FFF2-40B4-BE49-F238E27FC236}">
                <a16:creationId xmlns:a16="http://schemas.microsoft.com/office/drawing/2014/main" id="{60BF48B8-A7C9-4671-8DD0-40F1625A63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想要实现噪声监测的功能，可以利用主控板板载的声音传感器进行采样，每间隔几秒记录声音传感器的数值，计算得出一段时间的声音平均值。之后利用函数对采样计算功能进行封装，借助条件判断实现噪声提示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8000">
        <p:fade/>
      </p:transition>
    </mc:Choice>
    <mc:Fallback xmlns=""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28FCE7F-3923-E391-64DC-6E62533135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1616469"/>
              </p:ext>
            </p:extLst>
          </p:nvPr>
        </p:nvGraphicFramePr>
        <p:xfrm>
          <a:off x="1074738" y="1154113"/>
          <a:ext cx="10042524" cy="13327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>
                  <a:extLst>
                    <a:ext uri="{9D8B030D-6E8A-4147-A177-3AD203B41FA5}">
                      <a16:colId xmlns:a16="http://schemas.microsoft.com/office/drawing/2014/main" val="2238078864"/>
                    </a:ext>
                  </a:extLst>
                </a:gridCol>
                <a:gridCol w="7902722">
                  <a:extLst>
                    <a:ext uri="{9D8B030D-6E8A-4147-A177-3AD203B41FA5}">
                      <a16:colId xmlns:a16="http://schemas.microsoft.com/office/drawing/2014/main" val="3945399278"/>
                    </a:ext>
                  </a:extLst>
                </a:gridCol>
              </a:tblGrid>
              <a:tr h="13327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数学分类</a:t>
                      </a: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11030"/>
                  </a:ext>
                </a:extLst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C26318-969C-4241-C638-815DC3BC3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405" y="1488512"/>
            <a:ext cx="2175102" cy="66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36FFC1-C928-49A2-F53A-58BEA7405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62" y="2417474"/>
            <a:ext cx="10834255" cy="34508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</TotalTime>
  <Words>362</Words>
  <Application>Microsoft Office PowerPoint</Application>
  <PresentationFormat>宽屏</PresentationFormat>
  <Paragraphs>48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方正粗圆简体</vt:lpstr>
      <vt:lpstr>方正准圆简体</vt:lpstr>
      <vt:lpstr>微软雅黑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昊天 马</cp:lastModifiedBy>
  <cp:revision>1087</cp:revision>
  <dcterms:created xsi:type="dcterms:W3CDTF">2019-07-04T08:14:00Z</dcterms:created>
  <dcterms:modified xsi:type="dcterms:W3CDTF">2023-10-27T03:14:03Z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DDC17F2520F941DDA51073E4506157B0</vt:lpwstr>
  </property>
</Properties>
</file>