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82" r:id="rId12"/>
    <p:sldId id="795" r:id="rId13"/>
    <p:sldId id="796" r:id="rId14"/>
    <p:sldId id="798" r:id="rId15"/>
    <p:sldId id="799" r:id="rId16"/>
    <p:sldId id="778" r:id="rId17"/>
    <p:sldId id="775" r:id="rId18"/>
    <p:sldId id="63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9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在数字电路中，数字信号只有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两种状态，它的值是通过中央值来判断的，在中央值以下规定为</a:t>
            </a:r>
            <a:r>
              <a:rPr lang="en-US" altLang="zh-CN" dirty="0"/>
              <a:t>0</a:t>
            </a:r>
            <a:r>
              <a:rPr lang="zh-CN" altLang="en-US" dirty="0"/>
              <a:t>，以上规定为</a:t>
            </a:r>
            <a:r>
              <a:rPr lang="en-US" altLang="zh-CN" dirty="0"/>
              <a:t>1</a:t>
            </a:r>
            <a:r>
              <a:rPr lang="zh-CN" altLang="en-US" dirty="0"/>
              <a:t>，所以即使混入了其他干扰信号，只要干扰信号的值不超过阈值范围，都不会改变信号结果。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在数字电路中，数字信号只有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两种状态，它的值是通过中央值来判断的，在中央值以下规定为</a:t>
            </a:r>
            <a:r>
              <a:rPr lang="en-US" altLang="zh-CN" dirty="0"/>
              <a:t>0</a:t>
            </a:r>
            <a:r>
              <a:rPr lang="zh-CN" altLang="en-US" dirty="0"/>
              <a:t>，以上规定为</a:t>
            </a:r>
            <a:r>
              <a:rPr lang="en-US" altLang="zh-CN" dirty="0"/>
              <a:t>1</a:t>
            </a:r>
            <a:r>
              <a:rPr lang="zh-CN" altLang="en-US" dirty="0"/>
              <a:t>，所以即使混入了其他干扰信号，只要干扰信号的值不超过阈值范围，都不会改变信号结果。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9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在数字电路中，数字信号只有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两种状态，它的值是通过中央值来判断的，在中央值以下规定为</a:t>
            </a:r>
            <a:r>
              <a:rPr lang="en-US" altLang="zh-CN" dirty="0"/>
              <a:t>0</a:t>
            </a:r>
            <a:r>
              <a:rPr lang="zh-CN" altLang="en-US" dirty="0"/>
              <a:t>，以上规定为</a:t>
            </a:r>
            <a:r>
              <a:rPr lang="en-US" altLang="zh-CN" dirty="0"/>
              <a:t>1</a:t>
            </a:r>
            <a:r>
              <a:rPr lang="zh-CN" altLang="en-US" dirty="0"/>
              <a:t>，所以即使混入了其他干扰信号，只要干扰信号的值不超过阈值范围，都不会改变信号结果。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4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en-US" altLang="zh-CN" dirty="0"/>
              <a:t>GPIO(General-purpose input output)</a:t>
            </a:r>
            <a:r>
              <a:rPr lang="zh-CN" altLang="en-US" dirty="0"/>
              <a:t>，通用输入输出端口的简称。将外部设备与</a:t>
            </a:r>
            <a:r>
              <a:rPr lang="en-US" altLang="zh-CN" dirty="0"/>
              <a:t>GPIO</a:t>
            </a:r>
            <a:r>
              <a:rPr lang="zh-CN" altLang="en-US" dirty="0"/>
              <a:t>引脚连接起来，即可实现主控板与外部的通信，控制以及数据采集的功能，并可以通过程序控制其输出和输入。	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GPIO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47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GPIO</a:t>
            </a:r>
            <a:r>
              <a:rPr lang="zh-CN" altLang="en-US" dirty="0"/>
              <a:t>传递的信号根据类型不同可以分为数字信号和模拟信号，根据信号传递方向的不同可以分为信号输入以及信号输出。因此，</a:t>
            </a:r>
            <a:r>
              <a:rPr lang="en-US" altLang="zh-CN" dirty="0"/>
              <a:t>GPIO</a:t>
            </a:r>
            <a:r>
              <a:rPr lang="zh-CN" altLang="en-US" dirty="0"/>
              <a:t>常见的工作模式包括数字输出、模拟输出、数字输入、模拟输入等，此外还包括上拉输入、下拉输入等类型。需要根据连接的外接元件不同类型及不同的需求对应选择</a:t>
            </a:r>
            <a:r>
              <a:rPr lang="en-US" altLang="zh-CN" dirty="0"/>
              <a:t>GPIO</a:t>
            </a:r>
            <a:r>
              <a:rPr lang="zh-CN" altLang="en-US" dirty="0"/>
              <a:t>工作模式。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GPIO</a:t>
            </a:r>
            <a:r>
              <a:rPr lang="zh-CN" altLang="en-US" dirty="0"/>
              <a:t>工作模式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324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0">
        <p:fade/>
      </p:transition>
    </mc:Choice>
    <mc:Fallback xmlns="">
      <p:transition spd="med" advClick="0" advTm="3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数字信号，是指幅度的取值是离散的信号类型，幅值被限制在有限个数值之内。二进制码就是一种数字信号，用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来表示两种不同的物理状态。数字信号抗干扰的能力强，因此被广泛应用于信息处理之中。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数字信号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MixGo CC</a:t>
            </a:r>
            <a:r>
              <a:rPr lang="zh-CN" altLang="en-US" dirty="0"/>
              <a:t>主控板上有两个</a:t>
            </a:r>
            <a:r>
              <a:rPr lang="en-US" altLang="zh-CN" dirty="0"/>
              <a:t>USB</a:t>
            </a:r>
            <a:r>
              <a:rPr lang="zh-CN" altLang="en-US" dirty="0"/>
              <a:t>拓展接口，方便外接设备的使用。每个扩展接口对应至少两个管脚号，具体情况如图所示。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USB</a:t>
            </a:r>
            <a:r>
              <a:rPr lang="zh-CN" altLang="en-US" dirty="0"/>
              <a:t>拓展接口</a:t>
            </a:r>
            <a:endParaRPr lang="zh-CN" altLang="zh-CN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7F4CC2C-3539-0CE6-B5F5-1336E96DA070}"/>
              </a:ext>
            </a:extLst>
          </p:cNvPr>
          <p:cNvCxnSpPr/>
          <p:nvPr/>
        </p:nvCxnSpPr>
        <p:spPr>
          <a:xfrm flipV="1">
            <a:off x="2391507" y="5694683"/>
            <a:ext cx="1487156" cy="344376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BD4FF7A-4B83-F082-2043-FB5E48DFDBD0}"/>
              </a:ext>
            </a:extLst>
          </p:cNvPr>
          <p:cNvSpPr txBox="1">
            <a:spLocks/>
          </p:cNvSpPr>
          <p:nvPr/>
        </p:nvSpPr>
        <p:spPr>
          <a:xfrm>
            <a:off x="1130973" y="5712352"/>
            <a:ext cx="1588059" cy="673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IO2</a:t>
            </a:r>
            <a:r>
              <a:rPr lang="zh-CN" altLang="en-US" dirty="0"/>
              <a:t>、</a:t>
            </a:r>
            <a:r>
              <a:rPr lang="en-US" altLang="zh-CN" dirty="0"/>
              <a:t>IO3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9D44A0D-9DE1-D160-F408-D7FAD86426FF}"/>
              </a:ext>
            </a:extLst>
          </p:cNvPr>
          <p:cNvCxnSpPr>
            <a:cxnSpLocks/>
          </p:cNvCxnSpPr>
          <p:nvPr/>
        </p:nvCxnSpPr>
        <p:spPr>
          <a:xfrm rot="10800000">
            <a:off x="7556360" y="5724828"/>
            <a:ext cx="1748414" cy="324068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67338C6-1F1A-ACA1-C2AE-96B19AA84ABF}"/>
              </a:ext>
            </a:extLst>
          </p:cNvPr>
          <p:cNvSpPr txBox="1">
            <a:spLocks/>
          </p:cNvSpPr>
          <p:nvPr/>
        </p:nvSpPr>
        <p:spPr>
          <a:xfrm>
            <a:off x="9472968" y="5714813"/>
            <a:ext cx="1588059" cy="673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IO0</a:t>
            </a:r>
            <a:r>
              <a:rPr lang="zh-CN" altLang="en-US" dirty="0"/>
              <a:t>、</a:t>
            </a:r>
            <a:r>
              <a:rPr lang="en-US" altLang="zh-CN" dirty="0"/>
              <a:t>IO1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E93A41-C700-3E2D-C916-68A2BDFD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7" y="2978727"/>
            <a:ext cx="6459508" cy="27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双色彩灯是一种典型的数字输出设备，主控板通过管脚发送数字信号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可以控制双色彩灯的开关状态。两个管脚分别控制不同的颜色。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A:DOR——</a:t>
            </a:r>
            <a:r>
              <a:rPr lang="zh-CN" altLang="en-US" dirty="0"/>
              <a:t>前一个管脚，数字输出（</a:t>
            </a:r>
            <a:r>
              <a:rPr lang="en-US" altLang="zh-CN" dirty="0"/>
              <a:t>Digital Output</a:t>
            </a:r>
            <a:r>
              <a:rPr lang="zh-CN" altLang="en-US" dirty="0"/>
              <a:t>），红色（</a:t>
            </a:r>
            <a:r>
              <a:rPr lang="en-US" altLang="zh-CN" dirty="0"/>
              <a:t>Red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B:DOG——</a:t>
            </a:r>
            <a:r>
              <a:rPr lang="zh-CN" altLang="en-US" dirty="0"/>
              <a:t>后一个管脚，数字输出（</a:t>
            </a:r>
            <a:r>
              <a:rPr lang="en-US" altLang="zh-CN" dirty="0"/>
              <a:t>Digital Output</a:t>
            </a:r>
            <a:r>
              <a:rPr lang="zh-CN" altLang="en-US" dirty="0"/>
              <a:t>），绿色（</a:t>
            </a:r>
            <a:r>
              <a:rPr lang="en-US" altLang="zh-CN" dirty="0"/>
              <a:t>Green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双色彩灯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253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调整程序功能，尝试利用双色灯实现红、黄、绿三种颜色交替闪烁的效果。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红绿双色灯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14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MixGo CC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主控板外接元件的使用方法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初步认识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工作模式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能够编写程序对数字输出设备进行控制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彩灯是生活中最为常见的设备之一，颜色各异的彩灯可以为日常生活增添许多色彩。如果想用</a:t>
            </a:r>
            <a:r>
              <a:rPr lang="en-US" altLang="zh-CN" dirty="0"/>
              <a:t>MixGo CC</a:t>
            </a:r>
            <a:r>
              <a:rPr lang="zh-CN" altLang="en-US" dirty="0"/>
              <a:t>主控板控制外接彩灯元件实现闪烁、色彩变幻等效果，应该如何实现呢？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首先将彩灯连接到</a:t>
            </a:r>
            <a:r>
              <a:rPr lang="en-US" altLang="zh-CN" dirty="0"/>
              <a:t>MixGo CC</a:t>
            </a:r>
            <a:r>
              <a:rPr lang="zh-CN" altLang="en-US" dirty="0"/>
              <a:t>主控板</a:t>
            </a:r>
            <a:r>
              <a:rPr lang="en-US" altLang="zh-CN" dirty="0"/>
              <a:t>USB</a:t>
            </a:r>
            <a:r>
              <a:rPr lang="zh-CN" altLang="en-US" dirty="0"/>
              <a:t>拓展接口上，之后根据接口的管脚号实现对彩灯亮灭的控制。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036649"/>
              </p:ext>
            </p:extLst>
          </p:nvPr>
        </p:nvGraphicFramePr>
        <p:xfrm>
          <a:off x="1074738" y="1154113"/>
          <a:ext cx="10042524" cy="29858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985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262CE9F-1EF0-319A-EC10-C79D38AA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541" y="1426239"/>
            <a:ext cx="5918961" cy="24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3D1D1-91D7-87BD-A835-89698405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94" y="1816706"/>
            <a:ext cx="4496233" cy="4652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707</Words>
  <Application>Microsoft Office PowerPoint</Application>
  <PresentationFormat>宽屏</PresentationFormat>
  <Paragraphs>64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1047</cp:revision>
  <dcterms:created xsi:type="dcterms:W3CDTF">2019-07-04T08:14:00Z</dcterms:created>
  <dcterms:modified xsi:type="dcterms:W3CDTF">2023-10-25T04:02:42Z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