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6" r:id="rId12"/>
    <p:sldId id="799" r:id="rId13"/>
    <p:sldId id="800" r:id="rId14"/>
    <p:sldId id="778" r:id="rId15"/>
    <p:sldId id="775" r:id="rId16"/>
    <p:sldId id="63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当然，按钮防抖的实现效果与按钮机械结构、程序逻辑以及按钮方式都有关系，在了解按钮防抖原理后，应该根据实际条件具体选择按钮防抖方式。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41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查看带灯按钮块背面，同样可以看到两个管脚的功能说明，字母含义与之前双色彩灯模块类似，</a:t>
            </a:r>
            <a:r>
              <a:rPr lang="en-US" altLang="zh-CN" dirty="0"/>
              <a:t>AB</a:t>
            </a:r>
            <a:r>
              <a:rPr lang="zh-CN" altLang="en-US" dirty="0"/>
              <a:t>分别表示前后两个管脚，</a:t>
            </a:r>
            <a:r>
              <a:rPr lang="en-US" altLang="zh-CN" dirty="0"/>
              <a:t>DIN</a:t>
            </a:r>
            <a:r>
              <a:rPr lang="zh-CN" altLang="en-US" dirty="0"/>
              <a:t>与</a:t>
            </a:r>
            <a:r>
              <a:rPr lang="en-US" altLang="zh-CN" dirty="0"/>
              <a:t>DOU</a:t>
            </a:r>
            <a:r>
              <a:rPr lang="zh-CN" altLang="en-US" dirty="0"/>
              <a:t>分别对应数字输入</a:t>
            </a:r>
            <a:r>
              <a:rPr lang="en-US" altLang="zh-CN" dirty="0"/>
              <a:t>Digital Input</a:t>
            </a:r>
            <a:r>
              <a:rPr lang="zh-CN" altLang="en-US" dirty="0"/>
              <a:t>与数字输出</a:t>
            </a:r>
            <a:r>
              <a:rPr lang="en-US" altLang="zh-CN" dirty="0"/>
              <a:t>Digital Output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28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需要注意的是，智能物联套件中的带灯按钮块会在压下时发送信号</a:t>
            </a:r>
            <a:r>
              <a:rPr lang="en-US" altLang="zh-CN" dirty="0"/>
              <a:t>1</a:t>
            </a:r>
            <a:r>
              <a:rPr lang="zh-CN" altLang="en-US" dirty="0"/>
              <a:t>，抬起时发送信号</a:t>
            </a:r>
            <a:r>
              <a:rPr lang="en-US" altLang="zh-CN" dirty="0"/>
              <a:t>0</a:t>
            </a:r>
            <a:r>
              <a:rPr lang="zh-CN" altLang="en-US" dirty="0"/>
              <a:t>，但并非所有的按钮模块发送信号都遵从这一规则，可能存在相反的情况，即压下时为低电平，抬起时为高电平，具体的模块功能需要在使用时通过串口打印具体查看。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输入设备是能够向主控板传入数据或信息的设备，传递数字信号的输入设备即为数字输入设备。按钮模块可以根据按钮自身压下或抬起两种状态发送不同的信号，是典型的数字输入设备。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数字输入设备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5000">
        <p:fade/>
      </p:transition>
    </mc:Choice>
    <mc:Fallback xmlns="">
      <p:transition spd="med" advClick="0" advTm="4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在通常情况下，我们希望按钮从按下到抬起的过程中，任何触发判断都只会响应一次，以实现相应的程序效果。为了防止单次按钮被按下过程中判断条件被多次触发，需要进行按钮防抖的操作。常见的利用程序实现按钮防抖的方式包括添加延时、添加循环等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按钮防抖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253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0">
        <p:fade/>
      </p:transition>
    </mc:Choice>
    <mc:Fallback xmlns="">
      <p:transition spd="med" advClick="0" advTm="5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双轻触按键是一种典型的数字输入设备，两个管脚对应两个按钮，通过不同的管脚分别进行数字信号的输入。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A:DIA——</a:t>
            </a:r>
            <a:r>
              <a:rPr lang="zh-CN" altLang="en-US" dirty="0"/>
              <a:t>前一个管脚，数字输入（</a:t>
            </a:r>
            <a:r>
              <a:rPr lang="en-US" altLang="zh-CN" dirty="0"/>
              <a:t>Digital Input</a:t>
            </a:r>
            <a:r>
              <a:rPr lang="zh-CN" altLang="en-US" dirty="0"/>
              <a:t>），读取</a:t>
            </a:r>
            <a:r>
              <a:rPr lang="en-US" altLang="zh-CN" dirty="0"/>
              <a:t>A</a:t>
            </a:r>
            <a:r>
              <a:rPr lang="zh-CN" altLang="en-US" dirty="0"/>
              <a:t>按钮状态</a:t>
            </a:r>
            <a:endParaRPr lang="en-US" altLang="zh-CN" dirty="0"/>
          </a:p>
          <a:p>
            <a:r>
              <a:rPr lang="en-US" altLang="zh-CN" dirty="0"/>
              <a:t>B:DIB——</a:t>
            </a:r>
            <a:r>
              <a:rPr lang="zh-CN" altLang="en-US" dirty="0"/>
              <a:t>后一个管脚，数字输入（</a:t>
            </a:r>
            <a:r>
              <a:rPr lang="en-US" altLang="zh-CN" dirty="0"/>
              <a:t>Digital Input</a:t>
            </a:r>
            <a:r>
              <a:rPr lang="zh-CN" altLang="en-US" dirty="0"/>
              <a:t>），读取</a:t>
            </a:r>
            <a:r>
              <a:rPr lang="en-US" altLang="zh-CN" dirty="0"/>
              <a:t>B</a:t>
            </a:r>
            <a:r>
              <a:rPr lang="zh-CN" altLang="en-US" dirty="0"/>
              <a:t>按钮状态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双轻触按键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873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5000">
        <p:fade/>
      </p:transition>
    </mc:Choice>
    <mc:Fallback xmlns="">
      <p:transition spd="med" advClick="0" advTm="4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调整程序功能，在按下按钮</a:t>
            </a:r>
            <a:r>
              <a:rPr lang="en-US" altLang="zh-CN" dirty="0"/>
              <a:t>B</a:t>
            </a:r>
            <a:r>
              <a:rPr lang="zh-CN" altLang="en-US" dirty="0"/>
              <a:t>后使外接的双色彩灯在绿色与关闭之间进行状态切换。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按钮指示灯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1277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15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了解双按钮块的基本功能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掌握数字输入设备的功能及使用方法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能够编写程序获取按钮状态，并实现按钮防抖等操作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按钮是一种常用的电器控制元件，常用来接通或断开控制电路，从而达到控制其他电器元件的目的。如果想用</a:t>
            </a:r>
            <a:r>
              <a:rPr lang="en-US" altLang="zh-CN" dirty="0"/>
              <a:t>MixGo CC</a:t>
            </a:r>
            <a:r>
              <a:rPr lang="zh-CN" altLang="en-US" dirty="0"/>
              <a:t>主控板读取按钮状态，并根据按钮状态调整管脚输出，应该如何实现呢？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首先将按钮模块连接到</a:t>
            </a:r>
            <a:r>
              <a:rPr lang="en-US" altLang="zh-CN" dirty="0"/>
              <a:t>MixGo CC</a:t>
            </a:r>
            <a:r>
              <a:rPr lang="zh-CN" altLang="en-US" dirty="0"/>
              <a:t>主控板</a:t>
            </a:r>
            <a:r>
              <a:rPr lang="en-US" altLang="zh-CN" dirty="0"/>
              <a:t>USB</a:t>
            </a:r>
            <a:r>
              <a:rPr lang="zh-CN" altLang="en-US" dirty="0"/>
              <a:t>拓展接口上，之后利用数字输入模块读取按钮的状态，根据其状态调整管脚输出情况。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303BF24-946C-7D52-2619-A27782F9D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17409"/>
              </p:ext>
            </p:extLst>
          </p:nvPr>
        </p:nvGraphicFramePr>
        <p:xfrm>
          <a:off x="1074738" y="1154113"/>
          <a:ext cx="10042524" cy="14747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1474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58278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65D34C31-B6E3-F600-0D5F-DD0BC7987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710" y="1464838"/>
            <a:ext cx="4250748" cy="8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50050B-DEE6-7C50-7AD4-6DA90D32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50" y="1801228"/>
            <a:ext cx="6314986" cy="4584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589</Words>
  <Application>Microsoft Office PowerPoint</Application>
  <PresentationFormat>宽屏</PresentationFormat>
  <Paragraphs>54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1053</cp:revision>
  <dcterms:created xsi:type="dcterms:W3CDTF">2019-07-04T08:14:00Z</dcterms:created>
  <dcterms:modified xsi:type="dcterms:W3CDTF">2023-10-25T05:10:02Z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