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96" r:id="rId12"/>
    <p:sldId id="802" r:id="rId13"/>
    <p:sldId id="800" r:id="rId14"/>
    <p:sldId id="778" r:id="rId15"/>
    <p:sldId id="775" r:id="rId16"/>
    <p:sldId id="639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7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通过调整拨盘改变电阻大小，从而改变分压的数值，进而改变模拟数值。</a:t>
            </a:r>
            <a:endParaRPr lang="en-US" altLang="zh-CN" dirty="0"/>
          </a:p>
          <a:p>
            <a:r>
              <a:rPr lang="zh-CN" altLang="en-US" dirty="0"/>
              <a:t>通过拨轮电位器元件背面的说明也可以查看管脚功能。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28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7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ADC</a:t>
            </a:r>
            <a:r>
              <a:rPr lang="zh-CN" altLang="en-US" dirty="0"/>
              <a:t>，英文名称</a:t>
            </a:r>
            <a:r>
              <a:rPr lang="en-US" altLang="zh-CN" dirty="0"/>
              <a:t>Analog-to-Digital Converter</a:t>
            </a:r>
            <a:r>
              <a:rPr lang="zh-CN" altLang="en-US" dirty="0"/>
              <a:t>，指模拟</a:t>
            </a:r>
            <a:r>
              <a:rPr lang="en-US" altLang="zh-CN" dirty="0"/>
              <a:t>-</a:t>
            </a:r>
            <a:r>
              <a:rPr lang="zh-CN" altLang="en-US" dirty="0"/>
              <a:t>数字转换器。</a:t>
            </a:r>
            <a:r>
              <a:rPr lang="en-US" altLang="zh-CN" dirty="0"/>
              <a:t>ADC</a:t>
            </a:r>
            <a:r>
              <a:rPr lang="zh-CN" altLang="en-US" dirty="0"/>
              <a:t>是可以将连续的模拟信号转换为离散的数字信号的器件。模拟信号转化为数字信号，一般分为</a:t>
            </a:r>
            <a:r>
              <a:rPr lang="en-US" altLang="zh-CN" dirty="0"/>
              <a:t>4</a:t>
            </a:r>
            <a:r>
              <a:rPr lang="zh-CN" altLang="en-US" dirty="0"/>
              <a:t>个步骤进行，即采样、保持、量化和编码。前两个步骤在电路中完成，后两个步骤则在</a:t>
            </a:r>
            <a:r>
              <a:rPr lang="en-US" altLang="zh-CN" dirty="0"/>
              <a:t>ADC</a:t>
            </a:r>
            <a:r>
              <a:rPr lang="zh-CN" altLang="en-US" dirty="0"/>
              <a:t>中完成。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ADC</a:t>
            </a:r>
            <a:r>
              <a:rPr lang="zh-CN" altLang="en-US" dirty="0"/>
              <a:t>模拟输入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91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0">
        <p:fade/>
      </p:transition>
    </mc:Choice>
    <mc:Fallback xmlns="">
      <p:transition spd="med" advClick="0" advTm="4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参考电压也叫做基准电压，可以用来确定</a:t>
            </a:r>
            <a:r>
              <a:rPr lang="en-US" altLang="zh-CN" dirty="0"/>
              <a:t>ADC</a:t>
            </a:r>
            <a:r>
              <a:rPr lang="zh-CN" altLang="en-US" dirty="0"/>
              <a:t>被测信号的准确幅值。当被测信号的电压数值达到参考电压以上，</a:t>
            </a:r>
            <a:r>
              <a:rPr lang="en-US" altLang="zh-CN" dirty="0"/>
              <a:t>ADC</a:t>
            </a:r>
            <a:r>
              <a:rPr lang="zh-CN" altLang="en-US" dirty="0"/>
              <a:t>则输出满量程读数。参考电压越大，电阻有效范围越大，但过大的电压可能对芯片造成损坏。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参考电压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0929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5000">
        <p:fade/>
      </p:transition>
    </mc:Choice>
    <mc:Fallback xmlns="">
      <p:transition spd="med" advClick="0" advTm="3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拨轮电位器是一种模拟输入设备，其本质是一个可调电阻。拨轮电位器连入主控板后，可以通过引脚在电路中进行分压。智能物联套件中的拨轮电位器只使用一个管脚进行工作，后一个管脚并未连接。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A:AIN——</a:t>
            </a:r>
            <a:r>
              <a:rPr lang="zh-CN" altLang="en-US" dirty="0"/>
              <a:t>前一个管脚，模拟输入（</a:t>
            </a:r>
            <a:r>
              <a:rPr lang="en-US" altLang="zh-CN" dirty="0"/>
              <a:t>Analog Input</a:t>
            </a:r>
            <a:r>
              <a:rPr lang="zh-CN" altLang="en-US" dirty="0"/>
              <a:t>），读取模拟信号</a:t>
            </a:r>
            <a:endParaRPr lang="en-US" altLang="zh-CN" dirty="0"/>
          </a:p>
          <a:p>
            <a:r>
              <a:rPr lang="en-US" altLang="zh-CN" dirty="0"/>
              <a:t>B:NC——</a:t>
            </a:r>
            <a:r>
              <a:rPr lang="zh-CN" altLang="en-US" dirty="0"/>
              <a:t>后一个管脚，未连接（</a:t>
            </a:r>
            <a:r>
              <a:rPr lang="en-US" altLang="zh-CN" dirty="0"/>
              <a:t>No connect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拨轮电位器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873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0">
        <p:fade/>
      </p:transition>
    </mc:Choice>
    <mc:Fallback xmlns="">
      <p:transition spd="med" advClick="0" advTm="5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进一步调整程序功能，保持彩灯亮度不变，通过拨轮电位器调整彩灯的颜色。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旋钮可调灯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1277" y="2166324"/>
            <a:ext cx="3589444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17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模拟输入的原理及使用方法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能够编写程序利用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模拟输入读取元件数值，实现预期功能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每天，台灯都可以在我们读书写字时提供照明功能。许多台灯目前都拥有亮度调节功能，让我们根据需求自行调整，起到护眼的目的。如果让你用</a:t>
            </a:r>
            <a:r>
              <a:rPr lang="en-US" altLang="zh-CN" dirty="0"/>
              <a:t>MixGo CC</a:t>
            </a:r>
            <a:r>
              <a:rPr lang="zh-CN" altLang="en-US" dirty="0"/>
              <a:t>主控板设计一台可以调整亮度的护眼灯，应该如何实现呢？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首先将彩灯模块连接到</a:t>
            </a:r>
            <a:r>
              <a:rPr lang="en-US" altLang="zh-CN" dirty="0"/>
              <a:t>MixGo CC</a:t>
            </a:r>
            <a:r>
              <a:rPr lang="zh-CN" altLang="en-US" dirty="0"/>
              <a:t>主控板</a:t>
            </a:r>
            <a:r>
              <a:rPr lang="en-US" altLang="zh-CN" dirty="0"/>
              <a:t>USB</a:t>
            </a:r>
            <a:r>
              <a:rPr lang="zh-CN" altLang="en-US" dirty="0"/>
              <a:t>拓展接口上，之后利用模拟输出控制彩灯亮度，再借助旋钮通过管脚读取模拟信号，将获取到的模拟信号数值作为彩灯亮度值。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303BF24-946C-7D52-2619-A27782F9D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036649"/>
              </p:ext>
            </p:extLst>
          </p:nvPr>
        </p:nvGraphicFramePr>
        <p:xfrm>
          <a:off x="1074738" y="1154113"/>
          <a:ext cx="10042524" cy="29858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2985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altLang="zh-CN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85827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427241E-268B-0463-2150-3C450AB50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311" y="1234484"/>
            <a:ext cx="4571268" cy="282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AB2E94-E0E1-3223-01D3-D9C7D3E80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956215"/>
            <a:ext cx="7477125" cy="3248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498</Words>
  <Application>Microsoft Office PowerPoint</Application>
  <PresentationFormat>宽屏</PresentationFormat>
  <Paragraphs>52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1053</cp:revision>
  <dcterms:created xsi:type="dcterms:W3CDTF">2019-07-04T08:14:00Z</dcterms:created>
  <dcterms:modified xsi:type="dcterms:W3CDTF">2023-10-26T04:51:38Z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