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96"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超声波由于指向性强，能量消耗缓慢，传播的距离较远等特点，常被用于距离测量。</a:t>
            </a:r>
            <a:endParaRPr lang="en-US" altLang="zh-CN" dirty="0"/>
          </a:p>
          <a:p>
            <a:r>
              <a:rPr lang="zh-CN" altLang="en-US" dirty="0"/>
              <a:t>发射器发射出的超声波经由物体反射再被接收器所接收。</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16472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4" name="文本占位符 3"/>
          <p:cNvSpPr>
            <a:spLocks noGrp="1"/>
          </p:cNvSpPr>
          <p:nvPr>
            <p:ph type="body" sz="quarter" idx="16"/>
          </p:nvPr>
        </p:nvSpPr>
        <p:spPr/>
        <p:txBody>
          <a:bodyPr/>
          <a:lstStyle/>
          <a:p>
            <a:r>
              <a:rPr lang="zh-CN" altLang="en-US" dirty="0"/>
              <a:t> 超声波测距</a:t>
            </a:r>
            <a:endParaRPr lang="zh-CN" altLang="zh-CN" dirty="0"/>
          </a:p>
        </p:txBody>
      </p:sp>
      <p:sp>
        <p:nvSpPr>
          <p:cNvPr id="8" name="内容占位符 2">
            <a:extLst>
              <a:ext uri="{FF2B5EF4-FFF2-40B4-BE49-F238E27FC236}">
                <a16:creationId xmlns:a16="http://schemas.microsoft.com/office/drawing/2014/main" id="{818EE0B4-46CE-2013-E452-13F45E236522}"/>
              </a:ext>
            </a:extLst>
          </p:cNvPr>
          <p:cNvSpPr txBox="1">
            <a:spLocks/>
          </p:cNvSpPr>
          <p:nvPr/>
        </p:nvSpPr>
        <p:spPr>
          <a:xfrm>
            <a:off x="742831" y="1890586"/>
            <a:ext cx="10408920" cy="3379487"/>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l" defTabSz="914400" rtl="0" eaLnBrk="1" latinLnBrk="0" hangingPunct="1">
              <a:lnSpc>
                <a:spcPct val="130000"/>
              </a:lnSpc>
              <a:spcBef>
                <a:spcPts val="10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l" defTabSz="914400" rtl="0" eaLnBrk="1" latinLnBrk="0" hangingPunct="1">
              <a:lnSpc>
                <a:spcPct val="130000"/>
              </a:lnSpc>
              <a:spcBef>
                <a:spcPts val="10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超声波测距模块通常由超声波发射器与超声波接收器组成，分别对应</a:t>
            </a:r>
            <a:r>
              <a:rPr lang="en-US" altLang="zh-CN" dirty="0"/>
              <a:t>TRIG</a:t>
            </a:r>
            <a:r>
              <a:rPr lang="zh-CN" altLang="en-US" dirty="0"/>
              <a:t>与</a:t>
            </a:r>
            <a:r>
              <a:rPr lang="en-US" altLang="zh-CN" dirty="0"/>
              <a:t>ECHO</a:t>
            </a:r>
            <a:r>
              <a:rPr lang="zh-CN" altLang="en-US" dirty="0"/>
              <a:t>两个管脚。利用收发超声波的时间差以及超声波速度即可测得模块到障碍物之间的距离。</a:t>
            </a:r>
          </a:p>
        </p:txBody>
      </p:sp>
      <p:pic>
        <p:nvPicPr>
          <p:cNvPr id="18" name="图片 17">
            <a:extLst>
              <a:ext uri="{FF2B5EF4-FFF2-40B4-BE49-F238E27FC236}">
                <a16:creationId xmlns:a16="http://schemas.microsoft.com/office/drawing/2014/main" id="{402559BF-A47D-A7BD-3392-ACFE589D04AD}"/>
              </a:ext>
            </a:extLst>
          </p:cNvPr>
          <p:cNvPicPr>
            <a:picLocks noChangeAspect="1"/>
          </p:cNvPicPr>
          <p:nvPr/>
        </p:nvPicPr>
        <p:blipFill>
          <a:blip r:embed="rId3"/>
          <a:stretch>
            <a:fillRect/>
          </a:stretch>
        </p:blipFill>
        <p:spPr>
          <a:xfrm>
            <a:off x="2389310" y="3698201"/>
            <a:ext cx="7413379" cy="2194750"/>
          </a:xfrm>
          <a:prstGeom prst="rect">
            <a:avLst/>
          </a:prstGeom>
        </p:spPr>
      </p:pic>
    </p:spTree>
    <p:extLst>
      <p:ext uri="{BB962C8B-B14F-4D97-AF65-F5344CB8AC3E}">
        <p14:creationId xmlns:p14="http://schemas.microsoft.com/office/powerpoint/2010/main" val="149128101"/>
      </p:ext>
    </p:extLst>
  </p:cSld>
  <p:clrMapOvr>
    <a:masterClrMapping/>
  </p:clrMapOvr>
  <mc:AlternateContent xmlns:mc="http://schemas.openxmlformats.org/markup-compatibility/2006" xmlns:p14="http://schemas.microsoft.com/office/powerpoint/2010/main">
    <mc:Choice Requires="p14">
      <p:transition spd="med" p14:dur="700" advClick="0" advTm="40000">
        <p:fade/>
      </p:transition>
    </mc:Choice>
    <mc:Fallback xmlns="">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进一步调整程序功能，在超声波检测到的距离更近时，警报的频率变得更快。</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2990021" y="3369434"/>
            <a:ext cx="6211958" cy="1625894"/>
          </a:xfrm>
        </p:spPr>
        <p:txBody>
          <a:bodyPr/>
          <a:lstStyle/>
          <a:p>
            <a:r>
              <a:rPr lang="zh-CN" altLang="en-US" dirty="0">
                <a:latin typeface="方正粗圆简体" panose="02000500000000000000" pitchFamily="2" charset="-122"/>
                <a:ea typeface="方正粗圆简体" panose="02000500000000000000" pitchFamily="2" charset="-122"/>
              </a:rPr>
              <a:t>倒车提示器</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14715" y="2166324"/>
            <a:ext cx="3762568" cy="1242520"/>
          </a:xfrm>
        </p:spPr>
        <p:txBody>
          <a:bodyPr/>
          <a:lstStyle/>
          <a:p>
            <a:pPr algn="ctr"/>
            <a:r>
              <a:rPr lang="zh-CN" altLang="en-US" dirty="0"/>
              <a:t>第 </a:t>
            </a:r>
            <a:r>
              <a:rPr lang="en-US" altLang="zh-CN" dirty="0"/>
              <a:t>20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了解外接超声波传感器的使用方法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能够编写程序读取超声波传感器测距数值，并进行相应处理</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倒车影像又称泊车辅助系统，目前广泛应用于各类汽车倒车或行车安全辅助领域。倒车影像不仅可以在倒车时提供影像辅助，还可以在距离后方障碍物过近时报警提示。如果让你用</a:t>
            </a:r>
            <a:r>
              <a:rPr lang="en-US" altLang="zh-CN" dirty="0"/>
              <a:t>MixGo CC</a:t>
            </a:r>
            <a:r>
              <a:rPr lang="zh-CN" altLang="en-US" dirty="0"/>
              <a:t>主控板设计一个倒车警报器，应该如何实现呢？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首先我们需要将超声波传感器连接到主控板的</a:t>
            </a:r>
            <a:r>
              <a:rPr lang="en-US" altLang="zh-CN" dirty="0"/>
              <a:t>USB</a:t>
            </a:r>
            <a:r>
              <a:rPr lang="zh-CN" altLang="en-US" dirty="0"/>
              <a:t>拓展接口上，并利用相应的模块检测与障碍物之间的距离，并借助条件判断等模块，在距离过近时让彩灯闪烁红色并让蜂鸣器发出滴滴声作为警报。</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a:extLst>
              <a:ext uri="{FF2B5EF4-FFF2-40B4-BE49-F238E27FC236}">
                <a16:creationId xmlns:a16="http://schemas.microsoft.com/office/drawing/2014/main" id="{7303BF24-946C-7D52-2619-A27782F9D47D}"/>
              </a:ext>
            </a:extLst>
          </p:cNvPr>
          <p:cNvGraphicFramePr>
            <a:graphicFrameLocks/>
          </p:cNvGraphicFramePr>
          <p:nvPr>
            <p:extLst>
              <p:ext uri="{D42A27DB-BD31-4B8C-83A1-F6EECF244321}">
                <p14:modId xmlns:p14="http://schemas.microsoft.com/office/powerpoint/2010/main" val="1547226453"/>
              </p:ext>
            </p:extLst>
          </p:nvPr>
        </p:nvGraphicFramePr>
        <p:xfrm>
          <a:off x="1074738" y="1154113"/>
          <a:ext cx="10042524" cy="1956232"/>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19562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2671858278"/>
                  </a:ext>
                </a:extLst>
              </a:tr>
            </a:tbl>
          </a:graphicData>
        </a:graphic>
      </p:graphicFrame>
      <p:pic>
        <p:nvPicPr>
          <p:cNvPr id="5" name="图片 4">
            <a:extLst>
              <a:ext uri="{FF2B5EF4-FFF2-40B4-BE49-F238E27FC236}">
                <a16:creationId xmlns:a16="http://schemas.microsoft.com/office/drawing/2014/main" id="{AEE46170-9D02-7371-0931-11A0B3CBCDCC}"/>
              </a:ext>
            </a:extLst>
          </p:cNvPr>
          <p:cNvPicPr>
            <a:picLocks noChangeAspect="1"/>
          </p:cNvPicPr>
          <p:nvPr/>
        </p:nvPicPr>
        <p:blipFill>
          <a:blip r:embed="rId3"/>
          <a:stretch>
            <a:fillRect/>
          </a:stretch>
        </p:blipFill>
        <p:spPr>
          <a:xfrm>
            <a:off x="4857750" y="1704335"/>
            <a:ext cx="6135832" cy="855787"/>
          </a:xfrm>
          <a:prstGeom prst="rect">
            <a:avLst/>
          </a:prstGeom>
        </p:spPr>
      </p:pic>
    </p:spTree>
    <p:extLst>
      <p:ext uri="{BB962C8B-B14F-4D97-AF65-F5344CB8AC3E}">
        <p14:creationId xmlns:p14="http://schemas.microsoft.com/office/powerpoint/2010/main" val="3505058916"/>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2885B9F8-2A35-BA8A-5FA0-8A5A7F4E07EA}"/>
              </a:ext>
            </a:extLst>
          </p:cNvPr>
          <p:cNvPicPr>
            <a:picLocks noChangeAspect="1"/>
          </p:cNvPicPr>
          <p:nvPr/>
        </p:nvPicPr>
        <p:blipFill>
          <a:blip r:embed="rId2"/>
          <a:stretch>
            <a:fillRect/>
          </a:stretch>
        </p:blipFill>
        <p:spPr>
          <a:xfrm>
            <a:off x="2516332" y="1813861"/>
            <a:ext cx="6482195" cy="46580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2069</TotalTime>
  <Words>319</Words>
  <Application>Microsoft Office PowerPoint</Application>
  <PresentationFormat>宽屏</PresentationFormat>
  <Paragraphs>41</Paragraphs>
  <Slides>14</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1057</cp:revision>
  <dcterms:created xsi:type="dcterms:W3CDTF">2019-07-04T08:14:00Z</dcterms:created>
  <dcterms:modified xsi:type="dcterms:W3CDTF">2023-10-27T05:37:21Z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