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802" r:id="rId12"/>
    <p:sldId id="803" r:id="rId13"/>
    <p:sldId id="778" r:id="rId14"/>
    <p:sldId id="775" r:id="rId15"/>
    <p:sldId id="639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38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7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RFID</a:t>
            </a:r>
            <a:endParaRPr lang="zh-CN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18EE0B4-46CE-2013-E452-13F45E236522}"/>
              </a:ext>
            </a:extLst>
          </p:cNvPr>
          <p:cNvSpPr txBox="1">
            <a:spLocks/>
          </p:cNvSpPr>
          <p:nvPr/>
        </p:nvSpPr>
        <p:spPr>
          <a:xfrm>
            <a:off x="742831" y="1890586"/>
            <a:ext cx="10408920" cy="33794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RFID</a:t>
            </a:r>
            <a:r>
              <a:rPr lang="zh-CN" altLang="en-US" dirty="0"/>
              <a:t>即无线射频识别技术（</a:t>
            </a:r>
            <a:r>
              <a:rPr lang="en-US" altLang="zh-CN" dirty="0"/>
              <a:t>Radio Frequency Identification</a:t>
            </a:r>
            <a:r>
              <a:rPr lang="zh-CN" altLang="en-US" dirty="0"/>
              <a:t>），是自动识别技术的一种，可以通过无线射频的方式进行非接触双向数据通信，达到识别信息的目的。</a:t>
            </a:r>
            <a:r>
              <a:rPr lang="en-US" altLang="zh-CN" dirty="0"/>
              <a:t>RFID </a:t>
            </a:r>
            <a:r>
              <a:rPr lang="zh-CN" altLang="en-US" dirty="0"/>
              <a:t>的应用非常广泛，典型应用有汽车防盗器、门禁管制、停车场管制等。</a:t>
            </a:r>
          </a:p>
        </p:txBody>
      </p:sp>
    </p:spTree>
    <p:extLst>
      <p:ext uri="{BB962C8B-B14F-4D97-AF65-F5344CB8AC3E}">
        <p14:creationId xmlns:p14="http://schemas.microsoft.com/office/powerpoint/2010/main" val="34420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0">
        <p:fade/>
      </p:transition>
    </mc:Choice>
    <mc:Fallback xmlns="">
      <p:transition spd="med" advClick="0" advTm="4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  <a:endParaRPr lang="zh-CN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18EE0B4-46CE-2013-E452-13F45E236522}"/>
              </a:ext>
            </a:extLst>
          </p:cNvPr>
          <p:cNvSpPr txBox="1">
            <a:spLocks/>
          </p:cNvSpPr>
          <p:nvPr/>
        </p:nvSpPr>
        <p:spPr>
          <a:xfrm>
            <a:off x="742831" y="1890586"/>
            <a:ext cx="10408920" cy="33794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元组</a:t>
            </a:r>
            <a:r>
              <a:rPr lang="en-US" altLang="zh-CN" dirty="0"/>
              <a:t>(tuple)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中一种存储有序数据的结构，属于序列类型。元组是由一系列按特定顺序排列的元素组成，可存储不同类型的数据，如字符串、数字甚至元组。然而，元组是不可改变的，创建后不能再做任何修改操作。</a:t>
            </a:r>
          </a:p>
        </p:txBody>
      </p:sp>
    </p:spTree>
    <p:extLst>
      <p:ext uri="{BB962C8B-B14F-4D97-AF65-F5344CB8AC3E}">
        <p14:creationId xmlns:p14="http://schemas.microsoft.com/office/powerpoint/2010/main" val="37064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0">
        <p:fade/>
      </p:transition>
    </mc:Choice>
    <mc:Fallback xmlns="">
      <p:transition spd="med" advClick="0" advTm="4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进一步调整程序功能，让门禁在读取到错误的卡号时进行报警。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592750" y="3369434"/>
            <a:ext cx="5006499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智能门禁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1277" y="2166324"/>
            <a:ext cx="3589444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21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7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射频识别技术的功能及原理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射频读卡块的使用方法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利用程序实现对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卡片信息的读取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学校、公司等非公开场所一般都会在出入口处设置门禁。门禁通常包含控制器、电子锁、读卡器等设备，其中读卡器可以读取卡片中数据，识别出持卡人的通行权限，从而实现重要场所的安全防范管理。如果让你用</a:t>
            </a:r>
            <a:r>
              <a:rPr lang="en-US" altLang="zh-CN" dirty="0"/>
              <a:t>MixGo CC</a:t>
            </a:r>
            <a:r>
              <a:rPr lang="zh-CN" altLang="en-US" dirty="0"/>
              <a:t>主控板设计一个门禁设备，能够识别不同卡片的信息并进行处理，应该如何实现呢？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首先我们需要利用板载射频读卡块读取卡片信息，并借助条件判断等模块，在读取到正确信息后改变彩灯的颜色。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BFBDC3CD-CF18-8DED-5ED9-E6A32F2B4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914515"/>
              </p:ext>
            </p:extLst>
          </p:nvPr>
        </p:nvGraphicFramePr>
        <p:xfrm>
          <a:off x="1074738" y="1154113"/>
          <a:ext cx="10042524" cy="38543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1494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板载传感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10945"/>
                  </a:ext>
                </a:extLst>
              </a:tr>
              <a:tr h="2359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元组分类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1030"/>
                  </a:ext>
                </a:extLst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E0CC95-06C7-4698-7EB6-186F19A29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23" y="1561275"/>
            <a:ext cx="3174423" cy="6839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F17260-4B87-C3F2-F4F2-6C5E80B83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096" y="2842274"/>
            <a:ext cx="2133756" cy="20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E45AE4-3CA1-854E-69B4-B63A7E763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91" y="1801989"/>
            <a:ext cx="5929745" cy="45834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359</Words>
  <Application>Microsoft Office PowerPoint</Application>
  <PresentationFormat>宽屏</PresentationFormat>
  <Paragraphs>45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1064</cp:revision>
  <dcterms:created xsi:type="dcterms:W3CDTF">2019-07-04T08:14:00Z</dcterms:created>
  <dcterms:modified xsi:type="dcterms:W3CDTF">2023-10-30T05:03:30Z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