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801" r:id="rId2"/>
    <p:sldId id="286" r:id="rId3"/>
    <p:sldId id="643" r:id="rId4"/>
    <p:sldId id="323" r:id="rId5"/>
    <p:sldId id="351" r:id="rId6"/>
    <p:sldId id="653" r:id="rId7"/>
    <p:sldId id="350" r:id="rId8"/>
    <p:sldId id="784" r:id="rId9"/>
    <p:sldId id="793" r:id="rId10"/>
    <p:sldId id="358" r:id="rId11"/>
    <p:sldId id="777" r:id="rId12"/>
    <p:sldId id="685" r:id="rId13"/>
    <p:sldId id="778" r:id="rId14"/>
    <p:sldId id="775" r:id="rId15"/>
    <p:sldId id="639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74" d="100"/>
          <a:sy n="74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29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9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在我们的生活中，很多地方都可以看到这样的电子屏，他们可以显示文字、可以显示图标。那么在我们使用的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mixgo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开发板上也有这样的一块点阵屏，我们是否可以可以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MixGo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的屏幕上显示一个爱心，向佛山表达我们的热爱呢？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9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BE5AF99-AF18-4D05-9D0B-C16BC705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5BBE8E-C9DA-64C6-8142-04CA33A7A214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E4E819-1072-3E14-4362-A80355694595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小西带你学编程</a:t>
              </a: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DAF04B8-D805-8A16-2732-FBAD15A489B4}"/>
              </a:ext>
            </a:extLst>
          </p:cNvPr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55F08A-064F-FCCE-F606-ECD82BB3E16A}"/>
              </a:ext>
            </a:extLst>
          </p:cNvPr>
          <p:cNvCxnSpPr>
            <a:cxnSpLocks/>
          </p:cNvCxnSpPr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4300387"/>
          </a:xfrm>
        </p:spPr>
        <p:txBody>
          <a:bodyPr>
            <a:normAutofit/>
          </a:bodyPr>
          <a:lstStyle/>
          <a:p>
            <a:r>
              <a:rPr lang="zh-CN" altLang="en-US" dirty="0"/>
              <a:t>三轴加速度传感器是基于加速度的基本原理工作的，它可以通过测得物体三个坐标轴上的分量，准确了解物体的运动状态。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三轴加速度传感器</a:t>
            </a:r>
            <a:endParaRPr lang="zh-CN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065EB19-E5B1-E5D0-0BCA-0068397B3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2981325"/>
            <a:ext cx="4914900" cy="299085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DA38E6F-28B0-2335-17F4-B160FCEFAA3C}"/>
              </a:ext>
            </a:extLst>
          </p:cNvPr>
          <p:cNvSpPr/>
          <p:nvPr/>
        </p:nvSpPr>
        <p:spPr>
          <a:xfrm>
            <a:off x="4820702" y="5346605"/>
            <a:ext cx="3161248" cy="625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9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76C794F-B1F2-379A-7306-22366A7FC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869" y="1272540"/>
            <a:ext cx="4770931" cy="196041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6988C48-C116-84A9-9333-86B7EFE08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705" y="3575001"/>
            <a:ext cx="4274000" cy="280086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MixGo</a:t>
            </a:r>
            <a:r>
              <a:rPr lang="en-US" altLang="zh-CN" dirty="0"/>
              <a:t> CE</a:t>
            </a:r>
            <a:r>
              <a:rPr lang="zh-CN" altLang="en-US" dirty="0"/>
              <a:t>点阵屏的尺寸是</a:t>
            </a:r>
            <a:r>
              <a:rPr lang="en-US" altLang="zh-CN" dirty="0"/>
              <a:t>32*12</a:t>
            </a:r>
            <a:r>
              <a:rPr lang="zh-CN" altLang="en-US" dirty="0"/>
              <a:t>，每个点都可以用（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）定位，</a:t>
            </a:r>
            <a:r>
              <a:rPr lang="en-US" altLang="zh-CN" dirty="0"/>
              <a:t>x</a:t>
            </a:r>
            <a:r>
              <a:rPr lang="zh-CN" altLang="en-US" dirty="0"/>
              <a:t>取值为</a:t>
            </a:r>
            <a:r>
              <a:rPr lang="en-US" altLang="zh-CN" dirty="0"/>
              <a:t>0~31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取值为</a:t>
            </a:r>
            <a:r>
              <a:rPr lang="en-US" altLang="zh-CN" dirty="0"/>
              <a:t>0~11</a:t>
            </a:r>
            <a:r>
              <a:rPr lang="zh-CN" altLang="en-US" dirty="0"/>
              <a:t>。以</a:t>
            </a:r>
            <a:r>
              <a:rPr lang="en-US" altLang="zh-CN" dirty="0" err="1"/>
              <a:t>usb</a:t>
            </a:r>
            <a:r>
              <a:rPr lang="zh-CN" altLang="en-US" dirty="0"/>
              <a:t>口在左侧的方向摆放，左上角为（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），依次递增。</a:t>
            </a:r>
            <a:endParaRPr lang="zh-CN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点阵屏上的坐标</a:t>
            </a:r>
            <a:endParaRPr lang="zh-CN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F1FD1C-5691-44B5-8586-ABA1D27E5394}"/>
              </a:ext>
            </a:extLst>
          </p:cNvPr>
          <p:cNvSpPr/>
          <p:nvPr/>
        </p:nvSpPr>
        <p:spPr>
          <a:xfrm>
            <a:off x="7723632" y="4183353"/>
            <a:ext cx="3191054" cy="514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B8677C0-37E2-4D1D-8123-1B53A6AA2652}"/>
              </a:ext>
            </a:extLst>
          </p:cNvPr>
          <p:cNvCxnSpPr/>
          <p:nvPr/>
        </p:nvCxnSpPr>
        <p:spPr>
          <a:xfrm>
            <a:off x="7114032" y="1393318"/>
            <a:ext cx="218846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A5FBDE9-FAB8-47A9-8097-2AF8317A3350}"/>
              </a:ext>
            </a:extLst>
          </p:cNvPr>
          <p:cNvCxnSpPr>
            <a:cxnSpLocks/>
          </p:cNvCxnSpPr>
          <p:nvPr/>
        </p:nvCxnSpPr>
        <p:spPr>
          <a:xfrm>
            <a:off x="7136892" y="1360933"/>
            <a:ext cx="0" cy="10721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35FB57B-7473-48F5-A73C-48A4AF33E62C}"/>
              </a:ext>
            </a:extLst>
          </p:cNvPr>
          <p:cNvSpPr txBox="1"/>
          <p:nvPr/>
        </p:nvSpPr>
        <p:spPr>
          <a:xfrm>
            <a:off x="7044690" y="1053876"/>
            <a:ext cx="914400" cy="256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400" spc="100" dirty="0">
                <a:solidFill>
                  <a:srgbClr val="FF0000"/>
                </a:solidFill>
              </a:rPr>
              <a:t>（</a:t>
            </a:r>
            <a:r>
              <a:rPr lang="en-US" altLang="zh-CN" sz="1400" spc="100" dirty="0">
                <a:solidFill>
                  <a:srgbClr val="FF0000"/>
                </a:solidFill>
              </a:rPr>
              <a:t>0,0</a:t>
            </a:r>
            <a:r>
              <a:rPr lang="zh-CN" altLang="en-US" sz="1400" spc="100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A27A280-F8AE-4E34-8E55-92AA032C70AA}"/>
              </a:ext>
            </a:extLst>
          </p:cNvPr>
          <p:cNvSpPr txBox="1"/>
          <p:nvPr/>
        </p:nvSpPr>
        <p:spPr>
          <a:xfrm>
            <a:off x="8717280" y="1015547"/>
            <a:ext cx="914400" cy="256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400" spc="100" dirty="0">
                <a:solidFill>
                  <a:srgbClr val="FF0000"/>
                </a:solidFill>
              </a:rPr>
              <a:t>x</a:t>
            </a:r>
            <a:endParaRPr lang="zh-CN" altLang="en-US" sz="1400" spc="100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C77CCD6-8DC4-4951-8272-857EC8D2605A}"/>
              </a:ext>
            </a:extLst>
          </p:cNvPr>
          <p:cNvSpPr txBox="1"/>
          <p:nvPr/>
        </p:nvSpPr>
        <p:spPr>
          <a:xfrm>
            <a:off x="7240423" y="2126183"/>
            <a:ext cx="914400" cy="256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400" spc="100" dirty="0">
                <a:solidFill>
                  <a:srgbClr val="FF0000"/>
                </a:solidFill>
              </a:rPr>
              <a:t>y</a:t>
            </a:r>
            <a:endParaRPr lang="zh-CN" altLang="en-US" sz="1400" spc="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</a:p>
        </p:txBody>
      </p:sp>
    </p:spTree>
    <p:extLst>
      <p:ext uri="{BB962C8B-B14F-4D97-AF65-F5344CB8AC3E}">
        <p14:creationId xmlns:p14="http://schemas.microsoft.com/office/powerpoint/2010/main" val="28876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进一步调整程序功能，尝试为平衡仪添加复位功能，在平衡游戏失败结束后可以通过按键重新开始游戏。</a:t>
            </a:r>
          </a:p>
        </p:txBody>
      </p:sp>
    </p:spTree>
    <p:extLst>
      <p:ext uri="{BB962C8B-B14F-4D97-AF65-F5344CB8AC3E}">
        <p14:creationId xmlns:p14="http://schemas.microsoft.com/office/powerpoint/2010/main" val="37975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990021" y="3369434"/>
            <a:ext cx="6211958" cy="1625894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互动平衡仪</a:t>
            </a:r>
          </a:p>
        </p:txBody>
      </p:sp>
      <p:sp>
        <p:nvSpPr>
          <p:cNvPr id="3" name="文本占位符 39">
            <a:extLst>
              <a:ext uri="{FF2B5EF4-FFF2-40B4-BE49-F238E27FC236}">
                <a16:creationId xmlns:a16="http://schemas.microsoft.com/office/drawing/2014/main" id="{8C458E80-E397-4B99-9E30-99F426DB0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14715" y="2166324"/>
            <a:ext cx="3762568" cy="124252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23 </a:t>
            </a:r>
            <a:r>
              <a:rPr lang="zh-CN" altLang="en-US" dirty="0"/>
              <a:t>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DFDBAF-8FF2-5906-89AF-9EEAF3CB4FC3}"/>
              </a:ext>
            </a:extLst>
          </p:cNvPr>
          <p:cNvSpPr/>
          <p:nvPr/>
        </p:nvSpPr>
        <p:spPr>
          <a:xfrm>
            <a:off x="1321665" y="1775318"/>
            <a:ext cx="9385664" cy="11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了解利用屏幕坐标控制点阵亮灭的方法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能够编写程序控制相对复杂的过程，实现预期功能</a:t>
            </a:r>
          </a:p>
        </p:txBody>
      </p:sp>
    </p:spTree>
    <p:extLst>
      <p:ext uri="{BB962C8B-B14F-4D97-AF65-F5344CB8AC3E}">
        <p14:creationId xmlns:p14="http://schemas.microsoft.com/office/powerpoint/2010/main" val="1768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平衡能力是一项重要的身体素质，发展平衡能力有利于提高运动器官的功能和前庭器官的机能，改善中枢神经系统对肌肉组织与内脏器官的调节功能。单脚站立、走滚木等都是常见的锻炼平衡能力的项目，而用球拍运送乒乓球，也是一项深受人们喜欢的具有挑战性的形式。如果让你用</a:t>
            </a:r>
            <a:r>
              <a:rPr lang="en-US" altLang="zh-CN" dirty="0"/>
              <a:t>MixGo CC</a:t>
            </a:r>
            <a:r>
              <a:rPr lang="zh-CN" altLang="en-US" dirty="0"/>
              <a:t>主控板设计一款模拟运送乒乓球的平衡游戏，应该如何实现呢？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2000">
        <p:fade/>
      </p:transition>
    </mc:Choice>
    <mc:Fallback xmlns=""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</a:p>
        </p:txBody>
      </p:sp>
      <p:sp>
        <p:nvSpPr>
          <p:cNvPr id="20" name="内容占位符 10">
            <a:extLst>
              <a:ext uri="{FF2B5EF4-FFF2-40B4-BE49-F238E27FC236}">
                <a16:creationId xmlns:a16="http://schemas.microsoft.com/office/drawing/2014/main" id="{60BF48B8-A7C9-4671-8DD0-40F1625A63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想要实现游戏效果，我们可以用显示屏模仿乒乓球拍，用显示屏</a:t>
            </a:r>
            <a:r>
              <a:rPr lang="en-US" altLang="zh-CN" dirty="0"/>
              <a:t>LED</a:t>
            </a:r>
            <a:r>
              <a:rPr lang="zh-CN" altLang="en-US" dirty="0"/>
              <a:t>点阵上的一个亮点模仿乒乓球，让该亮点随着显示屏的倾斜而晃动。首先我们应该让“乒乓球”位于中间位置，然后利用主控板本身的加速度传感器检测倾斜方向，根据倾斜方向移动“乒乓球”位置，当“乒乓球”由于倾斜过度脱离显示屏，则挑战失败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8000">
        <p:fade/>
      </p:transition>
    </mc:Choice>
    <mc:Fallback xmlns=""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28FCE7F-3923-E391-64DC-6E62533135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703377"/>
              </p:ext>
            </p:extLst>
          </p:nvPr>
        </p:nvGraphicFramePr>
        <p:xfrm>
          <a:off x="1074738" y="1154113"/>
          <a:ext cx="10042524" cy="2592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>
                  <a:extLst>
                    <a:ext uri="{9D8B030D-6E8A-4147-A177-3AD203B41FA5}">
                      <a16:colId xmlns:a16="http://schemas.microsoft.com/office/drawing/2014/main" val="2238078864"/>
                    </a:ext>
                  </a:extLst>
                </a:gridCol>
                <a:gridCol w="7902722">
                  <a:extLst>
                    <a:ext uri="{9D8B030D-6E8A-4147-A177-3AD203B41FA5}">
                      <a16:colId xmlns:a16="http://schemas.microsoft.com/office/drawing/2014/main" val="3945399278"/>
                    </a:ext>
                  </a:extLst>
                </a:gridCol>
              </a:tblGrid>
              <a:tr h="12811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板载显示分类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910945"/>
                  </a:ext>
                </a:extLst>
              </a:tr>
              <a:tr h="1310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板载传感分类</a:t>
                      </a: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11030"/>
                  </a:ext>
                </a:extLst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A650D14-BE83-43A0-A9BC-281FBC2933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574"/>
          <a:stretch/>
        </p:blipFill>
        <p:spPr>
          <a:xfrm>
            <a:off x="4114278" y="1186913"/>
            <a:ext cx="5430555" cy="9313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405176-3FD5-7218-BE9F-6C3EC165D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278" y="2684623"/>
            <a:ext cx="3582313" cy="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3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D02931-4EC1-799F-E851-4B156B735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719" y="2008083"/>
            <a:ext cx="3918432" cy="409271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B7F231-8735-EFE3-D523-906B4B54E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51" y="1956215"/>
            <a:ext cx="3564181" cy="43271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462</Words>
  <Application>Microsoft Office PowerPoint</Application>
  <PresentationFormat>宽屏</PresentationFormat>
  <Paragraphs>46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方正粗圆简体</vt:lpstr>
      <vt:lpstr>方正准圆简体</vt:lpstr>
      <vt:lpstr>微软雅黑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昊天 马</cp:lastModifiedBy>
  <cp:revision>1064</cp:revision>
  <dcterms:created xsi:type="dcterms:W3CDTF">2019-07-04T08:14:00Z</dcterms:created>
  <dcterms:modified xsi:type="dcterms:W3CDTF">2023-10-27T09:17:35Z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DDC17F2520F941DDA51073E4506157B0</vt:lpwstr>
  </property>
</Properties>
</file>