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685" r:id="rId12"/>
    <p:sldId id="802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39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1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7713518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定义域的值在值域里有一一对应的关系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映射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82040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强调系统的自动变化作为反馈。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反馈系统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081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进一步调整程序功能，为智能补光灯增加档位功能，通过按钮调整光线传感器的补光阈值。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智能补光灯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24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了解反馈系统的基本概念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能够编写程序实现简单的自动反馈系统，控制复杂过程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补光灯是一种在缺乏光照的环境中进行光照补偿的设备，在温室、拍摄场地等场景中有着广泛的应用。如果让你用</a:t>
            </a:r>
            <a:r>
              <a:rPr lang="en-US" altLang="zh-CN" dirty="0"/>
              <a:t>MixGo CC</a:t>
            </a:r>
            <a:r>
              <a:rPr lang="zh-CN" altLang="en-US" dirty="0"/>
              <a:t>主控板设计一款自动补光灯，维持光线传感器的读数在一定范围内，应该如何实现呢？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想要实现智能补光灯的效果，我们需要结合板载光线传感器以及</a:t>
            </a:r>
            <a:r>
              <a:rPr lang="en-US" altLang="zh-CN" dirty="0"/>
              <a:t>RGB</a:t>
            </a:r>
            <a:r>
              <a:rPr lang="zh-CN" altLang="en-US" dirty="0"/>
              <a:t>彩灯的功能，根据光线传感器的读数及时调整</a:t>
            </a:r>
            <a:r>
              <a:rPr lang="en-US" altLang="zh-CN" dirty="0"/>
              <a:t>RGB</a:t>
            </a:r>
            <a:r>
              <a:rPr lang="zh-CN" altLang="en-US" dirty="0"/>
              <a:t>彩灯亮度值。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8FCE7F-3923-E391-64DC-6E625331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405729"/>
              </p:ext>
            </p:extLst>
          </p:nvPr>
        </p:nvGraphicFramePr>
        <p:xfrm>
          <a:off x="1074738" y="1154113"/>
          <a:ext cx="10042524" cy="127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277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79C7FC-D0D0-0F8F-7C6B-5D46EFFE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94" y="1412080"/>
            <a:ext cx="7287924" cy="7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B483B-C97D-813C-AAEB-1DB2B224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89871"/>
            <a:ext cx="1024890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329</Words>
  <Application>Microsoft Office PowerPoint</Application>
  <PresentationFormat>宽屏</PresentationFormat>
  <Paragraphs>46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1066</cp:revision>
  <dcterms:created xsi:type="dcterms:W3CDTF">2019-07-04T08:14:00Z</dcterms:created>
  <dcterms:modified xsi:type="dcterms:W3CDTF">2023-10-27T06:52:44Z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