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797" r:id="rId11"/>
    <p:sldId id="358" r:id="rId12"/>
    <p:sldId id="796" r:id="rId13"/>
    <p:sldId id="802" r:id="rId14"/>
    <p:sldId id="798" r:id="rId15"/>
    <p:sldId id="778" r:id="rId16"/>
    <p:sldId id="775" r:id="rId17"/>
    <p:sldId id="63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MixIO</a:t>
            </a:r>
            <a:r>
              <a:rPr lang="zh-CN" altLang="en-US" dirty="0"/>
              <a:t>平台利用个人账号实现项目管理，以项目为单位实现与主控板的相互连接。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MQTT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协议的物联网平台使用主题对消息内容进行管理。主题作为附在消息内容上的一个标签，用于实现低成本的消息内容管理。向某个主题发送消息的行为被称为发布消息，接收某个主题下消息的行为被称作订阅。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57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9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说一下保存项目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效果演示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MixIO</a:t>
            </a:r>
            <a:r>
              <a:rPr lang="zh-CN" altLang="en-US" dirty="0"/>
              <a:t>平台组件视图添加相应的组件后，运行项目查看效果。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024692-4D77-5DAF-A37C-94EF80E4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34" y="2230204"/>
            <a:ext cx="7114233" cy="36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MixIO</a:t>
            </a:r>
            <a:r>
              <a:rPr lang="zh-CN" altLang="en-US" dirty="0"/>
              <a:t>是一个组件化的物联网应用构建平台，基于开源的</a:t>
            </a:r>
            <a:r>
              <a:rPr lang="en-US" altLang="zh-CN" dirty="0"/>
              <a:t>MQTT</a:t>
            </a:r>
            <a:r>
              <a:rPr lang="zh-CN" altLang="en-US" dirty="0"/>
              <a:t>协议进行数据传输。</a:t>
            </a:r>
            <a:r>
              <a:rPr lang="en-US" altLang="zh-CN" dirty="0"/>
              <a:t>MixIO</a:t>
            </a:r>
            <a:r>
              <a:rPr lang="zh-CN" altLang="en-US" dirty="0"/>
              <a:t>平台可以和</a:t>
            </a:r>
            <a:r>
              <a:rPr lang="en-US" altLang="zh-CN" dirty="0"/>
              <a:t>Mixly</a:t>
            </a:r>
            <a:r>
              <a:rPr lang="zh-CN" altLang="en-US" dirty="0"/>
              <a:t>图形化编程软件结合使用，实现主控板与平台之间的数据传输。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48506"/>
            <a:ext cx="7602415" cy="83099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MixIO</a:t>
            </a:r>
            <a:r>
              <a:rPr lang="zh-CN" altLang="en-US" dirty="0"/>
              <a:t>物联网平台（网址</a:t>
            </a:r>
            <a:r>
              <a:rPr lang="en-US" altLang="zh-CN" dirty="0"/>
              <a:t>https://mixio.mixly.cn</a:t>
            </a:r>
            <a:r>
              <a:rPr lang="zh-CN" altLang="en-US" dirty="0"/>
              <a:t>）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1BA102-A7D9-B787-170C-08D3152D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49" y="3429000"/>
            <a:ext cx="5942913" cy="30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MQTT</a:t>
            </a:r>
            <a:r>
              <a:rPr lang="zh-CN" altLang="en-US" dirty="0"/>
              <a:t>（</a:t>
            </a:r>
            <a:r>
              <a:rPr lang="en-US" altLang="zh-CN" dirty="0"/>
              <a:t>Message Queuing Telemetry Transport</a:t>
            </a:r>
            <a:r>
              <a:rPr lang="zh-CN" altLang="en-US" dirty="0"/>
              <a:t>，消息队列遥测传输协议）是一种基于发布</a:t>
            </a:r>
            <a:r>
              <a:rPr lang="en-US" altLang="zh-CN" dirty="0"/>
              <a:t>/</a:t>
            </a:r>
            <a:r>
              <a:rPr lang="zh-CN" altLang="en-US" dirty="0"/>
              <a:t>订阅（</a:t>
            </a:r>
            <a:r>
              <a:rPr lang="en-US" altLang="zh-CN" dirty="0"/>
              <a:t>Publish/Subscribe</a:t>
            </a:r>
            <a:r>
              <a:rPr lang="zh-CN" altLang="en-US" dirty="0"/>
              <a:t>）模式的轻量级通讯协议。可以以极少的代码和有限的带宽，为远程设备提供实时可靠的消息服务。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MQTT</a:t>
            </a:r>
            <a:r>
              <a:rPr lang="zh-CN" altLang="en-US" dirty="0"/>
              <a:t>协议</a:t>
            </a:r>
            <a:endParaRPr lang="zh-CN" altLang="zh-CN" dirty="0"/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B9B1F592-0507-A66D-0490-3AB9BE96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23" y="3206984"/>
            <a:ext cx="5396982" cy="33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5000">
        <p:fade/>
      </p:transition>
    </mc:Choice>
    <mc:Fallback xmlns="">
      <p:transition spd="med" advClick="0" advTm="4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855704"/>
            <a:ext cx="5341536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MixIO</a:t>
            </a:r>
            <a:r>
              <a:rPr lang="zh-CN" altLang="en-US" dirty="0"/>
              <a:t>平台提供了多种预设组件，它们可以用于对消息的呈现或发送。组件视图中可以实现组建的添加、删除、修改、移动等编辑操作，完成更改后需要点击右上角的按钮以保存项目布局。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MixIO</a:t>
            </a:r>
            <a:r>
              <a:rPr lang="zh-CN" altLang="en-US" dirty="0"/>
              <a:t>组件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3EF1B-5127-ED77-D6F6-9CBBF2AD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26" y="1133172"/>
            <a:ext cx="3954074" cy="50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2000">
        <p:fade/>
      </p:transition>
    </mc:Choice>
    <mc:Fallback xmlns="">
      <p:transition spd="med" advClick="0" advTm="3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尝试使用</a:t>
            </a:r>
            <a:r>
              <a:rPr lang="en-US" altLang="zh-CN" dirty="0"/>
              <a:t>MixIO</a:t>
            </a:r>
            <a:r>
              <a:rPr lang="zh-CN" altLang="en-US" dirty="0"/>
              <a:t>平台上的其他数据组件，对主控板上报的温度数据进行呈现，比较不同组件数据呈现功能上的差异。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7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温度云监测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8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31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28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物联网平台，了解其基本功能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MixGo 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主控板与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物联网平台的连接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实现主控板向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平台发送消息的功能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平台组件的功能，并能在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平台利用数据视图或组件查看主控板发来的消息内容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智能家居是在互联网影响之下物联化的体现。智能家居通过物联网技术将家中的各种设备连接到一起，使得我们可以在任何地方通过网络远程监控家中的环境情况。</a:t>
            </a:r>
            <a:r>
              <a:rPr lang="en-US" altLang="zh-CN" dirty="0"/>
              <a:t>MixGo CC</a:t>
            </a:r>
            <a:r>
              <a:rPr lang="zh-CN" altLang="en-US" dirty="0"/>
              <a:t>主控板本身也支持</a:t>
            </a:r>
            <a:r>
              <a:rPr lang="en-US" altLang="zh-CN" dirty="0"/>
              <a:t>Wi-Fi</a:t>
            </a:r>
            <a:r>
              <a:rPr lang="zh-CN" altLang="en-US" dirty="0"/>
              <a:t>功能，能否实现</a:t>
            </a:r>
            <a:r>
              <a:rPr lang="en-US" altLang="zh-CN" dirty="0"/>
              <a:t>MixGo CC</a:t>
            </a:r>
            <a:r>
              <a:rPr lang="zh-CN" altLang="en-US" dirty="0"/>
              <a:t>主控板与物联网平台的连接，将板载温度数据实时传输到平台呢？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想要实现温度上报的功能，首先将</a:t>
            </a:r>
            <a:r>
              <a:rPr lang="en-US" altLang="zh-CN" dirty="0"/>
              <a:t>MixGo CC</a:t>
            </a:r>
            <a:r>
              <a:rPr lang="zh-CN" altLang="en-US" dirty="0"/>
              <a:t>主控板连接到</a:t>
            </a:r>
            <a:r>
              <a:rPr lang="en-US" altLang="zh-CN" dirty="0"/>
              <a:t>Wi-Fi</a:t>
            </a:r>
            <a:r>
              <a:rPr lang="zh-CN" altLang="en-US" dirty="0"/>
              <a:t>，之后通过无线网络将主控板与物联网平台上的指定项目进行连接，通过相关模块实现主控板向物联网平台的数据传输。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277247"/>
              </p:ext>
            </p:extLst>
          </p:nvPr>
        </p:nvGraphicFramePr>
        <p:xfrm>
          <a:off x="1074738" y="1154113"/>
          <a:ext cx="10042524" cy="422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422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MixIO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0D6835B-CF13-DA3F-7EE2-B81069C4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03" y="1270602"/>
            <a:ext cx="6515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425682-4A45-D930-865E-778E6FAB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100448"/>
            <a:ext cx="7421272" cy="4084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578</Words>
  <Application>Microsoft Office PowerPoint</Application>
  <PresentationFormat>宽屏</PresentationFormat>
  <Paragraphs>55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效果演示</vt:lpstr>
      <vt:lpstr>PowerPoint 演示文稿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1064</cp:revision>
  <dcterms:created xsi:type="dcterms:W3CDTF">2019-07-04T08:14:00Z</dcterms:created>
  <dcterms:modified xsi:type="dcterms:W3CDTF">2023-10-30T09:32:57Z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