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797" r:id="rId11"/>
    <p:sldId id="358" r:id="rId12"/>
    <p:sldId id="803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订阅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说一下保存项目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260280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效果演示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MixIO</a:t>
            </a:r>
            <a:r>
              <a:rPr lang="zh-CN" altLang="en-US" dirty="0"/>
              <a:t>平台组件视图添加相应的组件后，运行项目查看效果。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993A3F-1B4B-350C-7FBA-7018B38C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59" y="1803838"/>
            <a:ext cx="9063613" cy="46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MQTT</a:t>
            </a:r>
            <a:r>
              <a:rPr lang="zh-CN" altLang="en-US" dirty="0"/>
              <a:t>协议采用的是发布</a:t>
            </a:r>
            <a:r>
              <a:rPr lang="en-US" altLang="zh-CN" dirty="0"/>
              <a:t>/</a:t>
            </a:r>
            <a:r>
              <a:rPr lang="zh-CN" altLang="en-US" dirty="0"/>
              <a:t>订阅模式，这种模式使得发送消息的客户端（发布者）与接收消息的客户端（订阅者）之间不需要建立直接的联系也能实现消息传输。对客户端而言，想要接收到消息必须对相应的主题进行订阅。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109091" cy="461665"/>
          </a:xfrm>
        </p:spPr>
        <p:txBody>
          <a:bodyPr/>
          <a:lstStyle/>
          <a:p>
            <a:r>
              <a:rPr lang="zh-CN" altLang="en-US" dirty="0"/>
              <a:t>订阅消息</a:t>
            </a:r>
          </a:p>
        </p:txBody>
      </p:sp>
    </p:spTree>
    <p:extLst>
      <p:ext uri="{BB962C8B-B14F-4D97-AF65-F5344CB8AC3E}">
        <p14:creationId xmlns:p14="http://schemas.microsoft.com/office/powerpoint/2010/main" val="4844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调整程序功能，利用</a:t>
            </a:r>
            <a:r>
              <a:rPr lang="en-US" altLang="zh-CN" dirty="0"/>
              <a:t>MixIO</a:t>
            </a:r>
            <a:r>
              <a:rPr lang="zh-CN" altLang="en-US" dirty="0"/>
              <a:t>平台上的滑杆组件，对主控板内嵌</a:t>
            </a:r>
            <a:r>
              <a:rPr lang="en-US" altLang="zh-CN" dirty="0"/>
              <a:t>LED</a:t>
            </a:r>
            <a:r>
              <a:rPr lang="zh-CN" altLang="en-US" dirty="0"/>
              <a:t>灯亮度进行控制。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隔空开关灯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4716" y="2166324"/>
            <a:ext cx="3762569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33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了解主控板从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平台接收消息的方法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平台利用数据视图及组件完成消息发送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利用程序控制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MixGo CC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主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控板对接收到的消息进行处理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在智能家居场景下，可以通过物联网技术实现对家居设备的远程控制。夏天炎热时，可以远程提前打开空调调节温度；夜晚回家之前，也可以远程开灯方便照明。如果想实现物联网平台对</a:t>
            </a:r>
            <a:r>
              <a:rPr lang="en-US" altLang="zh-CN" dirty="0"/>
              <a:t>MixGo CC</a:t>
            </a:r>
            <a:r>
              <a:rPr lang="zh-CN" altLang="en-US" dirty="0"/>
              <a:t>主控板上彩灯的远程控制，应该如何实现呢？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</a:t>
            </a:r>
            <a:r>
              <a:rPr lang="en-US" altLang="zh-CN" dirty="0"/>
              <a:t>MixGo CC</a:t>
            </a:r>
            <a:r>
              <a:rPr lang="zh-CN" altLang="en-US" dirty="0"/>
              <a:t>主控板连上</a:t>
            </a:r>
            <a:r>
              <a:rPr lang="en-US" altLang="zh-CN" dirty="0"/>
              <a:t>WI-FI</a:t>
            </a:r>
            <a:r>
              <a:rPr lang="zh-CN" altLang="en-US" dirty="0"/>
              <a:t>，并与</a:t>
            </a:r>
            <a:r>
              <a:rPr lang="en-US" altLang="zh-CN" dirty="0"/>
              <a:t>MixIO</a:t>
            </a:r>
            <a:r>
              <a:rPr lang="zh-CN" altLang="en-US" dirty="0"/>
              <a:t>物联网平台完成连接。接着通过程序使主控板能够对物联网平台发送的消息进行接收，根据消息内容进行判断实现开关灯的效果。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021491"/>
              </p:ext>
            </p:extLst>
          </p:nvPr>
        </p:nvGraphicFramePr>
        <p:xfrm>
          <a:off x="1074738" y="1154113"/>
          <a:ext cx="10042524" cy="219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2191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MixIO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A1DC0A9-D33B-DA46-5ED6-7412CCD6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47" y="1295024"/>
            <a:ext cx="6816131" cy="19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F345B0-28BC-EC37-F6A2-8874D8DA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01" y="2167434"/>
            <a:ext cx="10063580" cy="3586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338</Words>
  <Application>Microsoft Office PowerPoint</Application>
  <PresentationFormat>宽屏</PresentationFormat>
  <Paragraphs>45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效果演示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1070</cp:revision>
  <dcterms:created xsi:type="dcterms:W3CDTF">2019-07-04T08:14:00Z</dcterms:created>
  <dcterms:modified xsi:type="dcterms:W3CDTF">2023-10-31T09:15:50Z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