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3" r:id="rId9"/>
    <p:sldId id="797" r:id="rId10"/>
    <p:sldId id="358" r:id="rId11"/>
    <p:sldId id="796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订阅主题与回调函数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7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说一下保存项目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260280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在使用主控板接收物联网平台发送的消息时，订阅的主题与设置的回调函数并没有一对一的要求，而是可以根据需求自行设置。多个主题之间可以共用一个回调函数，也可能为每个主题设置不同的回调函数。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109091" cy="461665"/>
          </a:xfrm>
        </p:spPr>
        <p:txBody>
          <a:bodyPr/>
          <a:lstStyle/>
          <a:p>
            <a:r>
              <a:rPr lang="zh-CN" altLang="en-US" dirty="0"/>
              <a:t>订阅主题与回调函数</a:t>
            </a:r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0">
        <p:fade/>
      </p:transition>
    </mc:Choice>
    <mc:Fallback xmlns="">
      <p:transition spd="med" advClick="0" advTm="3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进一步优化程序，在现有功能的基础上，使主控板播放声音的同时将对应的简谱数字显示在屏幕上。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电子钢琴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4716" y="2166324"/>
            <a:ext cx="3762569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34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了解主控板从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平台订阅多个主题并按需设置回调函数的方法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平台利用按键组件控制主控板上的蜂鸣器发出指定频率的声音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电子钢琴是一种电声乐器，是一种用于在某些场合代替钢琴的乐器。其发声原理是集成电路经过对按键力度，踏板应用，按键速度等物理状况进行采集，转换出相应的采样信号，经过一定的运算后发出不同的声音。</a:t>
            </a:r>
            <a:r>
              <a:rPr lang="zh-CN" altLang="en-US" dirty="0"/>
              <a:t>目前，</a:t>
            </a:r>
            <a:r>
              <a:rPr lang="en-US" altLang="zh-CN" dirty="0"/>
              <a:t>MixIO</a:t>
            </a:r>
            <a:r>
              <a:rPr lang="zh-CN" altLang="en-US" dirty="0"/>
              <a:t>物联网平台提供了按钮组件的功能，如果想用平台与</a:t>
            </a:r>
            <a:r>
              <a:rPr lang="en-US" altLang="zh-CN" dirty="0"/>
              <a:t>MixGo CC</a:t>
            </a:r>
            <a:r>
              <a:rPr lang="zh-CN" altLang="en-US" dirty="0"/>
              <a:t>主控板上的蜂鸣器相结合制作一个简易电子钢琴，应该如何实现呢？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首先在</a:t>
            </a:r>
            <a:r>
              <a:rPr lang="en-US" altLang="zh-CN" dirty="0"/>
              <a:t>MixIO</a:t>
            </a:r>
            <a:r>
              <a:rPr lang="zh-CN" altLang="en-US" dirty="0"/>
              <a:t>平台上创建若干按钮组件，通过按下不同的按钮向不同的主题发送消息，并让主控板订阅这些主题后，根据接收到的消息内容发出指定的声音。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9CE864-FE05-5FBC-907D-1928B528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5" y="1940638"/>
            <a:ext cx="11033090" cy="4044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效果演示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MixIO</a:t>
            </a:r>
            <a:r>
              <a:rPr lang="zh-CN" altLang="en-US" dirty="0"/>
              <a:t>平台组件视图添加相应的组件后，运行项目查看效果。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41B66-87CD-4472-2CE0-B13CF425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83" y="1832642"/>
            <a:ext cx="8988136" cy="45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375</Words>
  <Application>Microsoft Office PowerPoint</Application>
  <PresentationFormat>宽屏</PresentationFormat>
  <Paragraphs>42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方正粗圆简体</vt:lpstr>
      <vt:lpstr>方正准圆简体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效果演示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1072</cp:revision>
  <dcterms:created xsi:type="dcterms:W3CDTF">2019-07-04T08:14:00Z</dcterms:created>
  <dcterms:modified xsi:type="dcterms:W3CDTF">2023-10-31T09:15:19Z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