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3" r:id="rId9"/>
    <p:sldId id="358" r:id="rId10"/>
    <p:sldId id="791" r:id="rId11"/>
    <p:sldId id="778" r:id="rId12"/>
    <p:sldId id="775" r:id="rId13"/>
    <p:sldId id="63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18EE5-A467-214B-ADEE-ACF01BEEFFC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C58E57C-207E-B740-B3C2-7EE079DFFFA0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445FC9"/>
        </a:solidFill>
      </dgm:spPr>
      <dgm:t>
        <a:bodyPr/>
        <a:lstStyle/>
        <a:p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输入（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Input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gm:t>
    </dgm:pt>
    <dgm:pt modelId="{13142B21-CB82-5541-B911-52BD583EACD4}" type="parTrans" cxnId="{F38562DC-507D-1847-B722-4C661EB46AD3}">
      <dgm:prSet/>
      <dgm:spPr/>
      <dgm:t>
        <a:bodyPr/>
        <a:lstStyle/>
        <a:p>
          <a:endParaRPr lang="zh-CN" altLang="en-US" sz="1200">
            <a:latin typeface="思源黑体 CN Normal" panose="020B0400000000000000" pitchFamily="34" charset="-122"/>
            <a:ea typeface="思源黑体 CN Normal" panose="020B0400000000000000" pitchFamily="34" charset="-122"/>
            <a:cs typeface="Kaiti SC" charset="-122"/>
          </a:endParaRPr>
        </a:p>
      </dgm:t>
    </dgm:pt>
    <dgm:pt modelId="{4BDBE5B6-0E0A-BC4D-93E9-717854D5612C}" type="sibTrans" cxnId="{F38562DC-507D-1847-B722-4C661EB46AD3}">
      <dgm:prSet custT="1"/>
      <dgm:spPr/>
      <dgm:t>
        <a:bodyPr/>
        <a:lstStyle/>
        <a:p>
          <a:endParaRPr lang="zh-CN" altLang="en-US" sz="1100">
            <a:latin typeface="思源黑体 CN Normal" panose="020B0400000000000000" pitchFamily="34" charset="-122"/>
            <a:ea typeface="思源黑体 CN Normal" panose="020B0400000000000000" pitchFamily="34" charset="-122"/>
            <a:cs typeface="Kaiti SC" charset="-122"/>
          </a:endParaRPr>
        </a:p>
      </dgm:t>
    </dgm:pt>
    <dgm:pt modelId="{083213F8-4285-4862-AA8F-8CEF6C9BC08E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445FC9"/>
        </a:solidFill>
      </dgm:spPr>
      <dgm:t>
        <a:bodyPr/>
        <a:lstStyle/>
        <a:p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处理（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Process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gm:t>
    </dgm:pt>
    <dgm:pt modelId="{9F349280-5797-4FAE-9C91-CB0BF76EA944}" type="parTrans" cxnId="{0785FE60-E51B-4551-9B9D-ADA98E54860B}">
      <dgm:prSet/>
      <dgm:spPr/>
    </dgm:pt>
    <dgm:pt modelId="{3F39EF2E-4DD6-4C9C-8839-851EEEB74856}" type="sibTrans" cxnId="{0785FE60-E51B-4551-9B9D-ADA98E54860B}">
      <dgm:prSet/>
      <dgm:spPr/>
      <dgm:t>
        <a:bodyPr/>
        <a:lstStyle/>
        <a:p>
          <a:endParaRPr lang="zh-CN" altLang="en-US"/>
        </a:p>
      </dgm:t>
    </dgm:pt>
    <dgm:pt modelId="{9EDD9110-1BAF-4E36-99FB-DAC6387CDA0A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445FC9"/>
        </a:solidFill>
      </dgm:spPr>
      <dgm:t>
        <a:bodyPr/>
        <a:lstStyle/>
        <a:p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输出（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Output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gm:t>
    </dgm:pt>
    <dgm:pt modelId="{99DDE6F1-DEB3-4F9F-9935-8FFFAC3103FC}" type="parTrans" cxnId="{637C3926-3B53-41FF-B7D3-9AA092139F47}">
      <dgm:prSet/>
      <dgm:spPr/>
    </dgm:pt>
    <dgm:pt modelId="{121F87A9-9E7D-4352-8AAD-7E36BC224F2B}" type="sibTrans" cxnId="{637C3926-3B53-41FF-B7D3-9AA092139F47}">
      <dgm:prSet/>
      <dgm:spPr/>
    </dgm:pt>
    <dgm:pt modelId="{AA008BA6-0381-434F-BB89-91DA329877D7}" type="pres">
      <dgm:prSet presAssocID="{D8018EE5-A467-214B-ADEE-ACF01BEEFFC1}" presName="Name0" presStyleCnt="0">
        <dgm:presLayoutVars>
          <dgm:dir/>
          <dgm:resizeHandles val="exact"/>
        </dgm:presLayoutVars>
      </dgm:prSet>
      <dgm:spPr/>
    </dgm:pt>
    <dgm:pt modelId="{8519EED4-D76F-CC44-92C3-3354C4C6DFCB}" type="pres">
      <dgm:prSet presAssocID="{2C58E57C-207E-B740-B3C2-7EE079DFFFA0}" presName="node" presStyleLbl="node1" presStyleIdx="0" presStyleCnt="3">
        <dgm:presLayoutVars>
          <dgm:bulletEnabled val="1"/>
        </dgm:presLayoutVars>
      </dgm:prSet>
      <dgm:spPr/>
    </dgm:pt>
    <dgm:pt modelId="{3113A6BD-6ACF-4290-B84C-15ED98DE57D2}" type="pres">
      <dgm:prSet presAssocID="{4BDBE5B6-0E0A-BC4D-93E9-717854D5612C}" presName="sibTrans" presStyleLbl="sibTrans2D1" presStyleIdx="0" presStyleCnt="2"/>
      <dgm:spPr/>
    </dgm:pt>
    <dgm:pt modelId="{1CB300E8-E762-4B19-A976-B6E1D3D4FCF9}" type="pres">
      <dgm:prSet presAssocID="{4BDBE5B6-0E0A-BC4D-93E9-717854D5612C}" presName="connectorText" presStyleLbl="sibTrans2D1" presStyleIdx="0" presStyleCnt="2"/>
      <dgm:spPr/>
    </dgm:pt>
    <dgm:pt modelId="{793651DB-9342-4B77-A7A7-E423AA1AFA49}" type="pres">
      <dgm:prSet presAssocID="{083213F8-4285-4862-AA8F-8CEF6C9BC08E}" presName="node" presStyleLbl="node1" presStyleIdx="1" presStyleCnt="3">
        <dgm:presLayoutVars>
          <dgm:bulletEnabled val="1"/>
        </dgm:presLayoutVars>
      </dgm:prSet>
      <dgm:spPr/>
    </dgm:pt>
    <dgm:pt modelId="{F3435F23-6E4F-4E58-81D9-F143E49322D2}" type="pres">
      <dgm:prSet presAssocID="{3F39EF2E-4DD6-4C9C-8839-851EEEB74856}" presName="sibTrans" presStyleLbl="sibTrans2D1" presStyleIdx="1" presStyleCnt="2"/>
      <dgm:spPr/>
    </dgm:pt>
    <dgm:pt modelId="{7939B4CA-E62B-48C7-8FB2-BDF3CBB38952}" type="pres">
      <dgm:prSet presAssocID="{3F39EF2E-4DD6-4C9C-8839-851EEEB74856}" presName="connectorText" presStyleLbl="sibTrans2D1" presStyleIdx="1" presStyleCnt="2"/>
      <dgm:spPr/>
    </dgm:pt>
    <dgm:pt modelId="{F86EAC6C-0F42-43AE-B7DF-F23502FE4A3C}" type="pres">
      <dgm:prSet presAssocID="{9EDD9110-1BAF-4E36-99FB-DAC6387CDA0A}" presName="node" presStyleLbl="node1" presStyleIdx="2" presStyleCnt="3">
        <dgm:presLayoutVars>
          <dgm:bulletEnabled val="1"/>
        </dgm:presLayoutVars>
      </dgm:prSet>
      <dgm:spPr/>
    </dgm:pt>
  </dgm:ptLst>
  <dgm:cxnLst>
    <dgm:cxn modelId="{B37CF509-40F8-A945-880C-A21D9186E642}" type="presOf" srcId="{D8018EE5-A467-214B-ADEE-ACF01BEEFFC1}" destId="{AA008BA6-0381-434F-BB89-91DA329877D7}" srcOrd="0" destOrd="0" presId="urn:microsoft.com/office/officeart/2005/8/layout/process1"/>
    <dgm:cxn modelId="{0D1F6422-84B5-467D-AB8B-616070F10153}" type="presOf" srcId="{4BDBE5B6-0E0A-BC4D-93E9-717854D5612C}" destId="{1CB300E8-E762-4B19-A976-B6E1D3D4FCF9}" srcOrd="1" destOrd="0" presId="urn:microsoft.com/office/officeart/2005/8/layout/process1"/>
    <dgm:cxn modelId="{637C3926-3B53-41FF-B7D3-9AA092139F47}" srcId="{D8018EE5-A467-214B-ADEE-ACF01BEEFFC1}" destId="{9EDD9110-1BAF-4E36-99FB-DAC6387CDA0A}" srcOrd="2" destOrd="0" parTransId="{99DDE6F1-DEB3-4F9F-9935-8FFFAC3103FC}" sibTransId="{121F87A9-9E7D-4352-8AAD-7E36BC224F2B}"/>
    <dgm:cxn modelId="{435AE528-545B-4F7A-9D66-6586672A9AAA}" type="presOf" srcId="{3F39EF2E-4DD6-4C9C-8839-851EEEB74856}" destId="{F3435F23-6E4F-4E58-81D9-F143E49322D2}" srcOrd="0" destOrd="0" presId="urn:microsoft.com/office/officeart/2005/8/layout/process1"/>
    <dgm:cxn modelId="{AEC7B42E-7E30-024C-A764-F3F21BC915CA}" type="presOf" srcId="{2C58E57C-207E-B740-B3C2-7EE079DFFFA0}" destId="{8519EED4-D76F-CC44-92C3-3354C4C6DFCB}" srcOrd="0" destOrd="0" presId="urn:microsoft.com/office/officeart/2005/8/layout/process1"/>
    <dgm:cxn modelId="{F46C9F36-B8DD-4B2E-9A25-2802AB9428B1}" type="presOf" srcId="{4BDBE5B6-0E0A-BC4D-93E9-717854D5612C}" destId="{3113A6BD-6ACF-4290-B84C-15ED98DE57D2}" srcOrd="0" destOrd="0" presId="urn:microsoft.com/office/officeart/2005/8/layout/process1"/>
    <dgm:cxn modelId="{C2012D3C-DFC4-44A8-8C9A-8EF558FE2609}" type="presOf" srcId="{083213F8-4285-4862-AA8F-8CEF6C9BC08E}" destId="{793651DB-9342-4B77-A7A7-E423AA1AFA49}" srcOrd="0" destOrd="0" presId="urn:microsoft.com/office/officeart/2005/8/layout/process1"/>
    <dgm:cxn modelId="{0785FE60-E51B-4551-9B9D-ADA98E54860B}" srcId="{D8018EE5-A467-214B-ADEE-ACF01BEEFFC1}" destId="{083213F8-4285-4862-AA8F-8CEF6C9BC08E}" srcOrd="1" destOrd="0" parTransId="{9F349280-5797-4FAE-9C91-CB0BF76EA944}" sibTransId="{3F39EF2E-4DD6-4C9C-8839-851EEEB74856}"/>
    <dgm:cxn modelId="{49FDE478-EDAF-4A3E-98F3-6CC34B7FB72D}" type="presOf" srcId="{3F39EF2E-4DD6-4C9C-8839-851EEEB74856}" destId="{7939B4CA-E62B-48C7-8FB2-BDF3CBB38952}" srcOrd="1" destOrd="0" presId="urn:microsoft.com/office/officeart/2005/8/layout/process1"/>
    <dgm:cxn modelId="{EAF94889-59AC-4CCE-8419-69BA2C576775}" type="presOf" srcId="{9EDD9110-1BAF-4E36-99FB-DAC6387CDA0A}" destId="{F86EAC6C-0F42-43AE-B7DF-F23502FE4A3C}" srcOrd="0" destOrd="0" presId="urn:microsoft.com/office/officeart/2005/8/layout/process1"/>
    <dgm:cxn modelId="{F38562DC-507D-1847-B722-4C661EB46AD3}" srcId="{D8018EE5-A467-214B-ADEE-ACF01BEEFFC1}" destId="{2C58E57C-207E-B740-B3C2-7EE079DFFFA0}" srcOrd="0" destOrd="0" parTransId="{13142B21-CB82-5541-B911-52BD583EACD4}" sibTransId="{4BDBE5B6-0E0A-BC4D-93E9-717854D5612C}"/>
    <dgm:cxn modelId="{1139396F-67BD-F54D-9FA0-9AB1BE2C4D4C}" type="presParOf" srcId="{AA008BA6-0381-434F-BB89-91DA329877D7}" destId="{8519EED4-D76F-CC44-92C3-3354C4C6DFCB}" srcOrd="0" destOrd="0" presId="urn:microsoft.com/office/officeart/2005/8/layout/process1"/>
    <dgm:cxn modelId="{86B88FD5-C98B-4CF1-8A15-96251A7C08F1}" type="presParOf" srcId="{AA008BA6-0381-434F-BB89-91DA329877D7}" destId="{3113A6BD-6ACF-4290-B84C-15ED98DE57D2}" srcOrd="1" destOrd="0" presId="urn:microsoft.com/office/officeart/2005/8/layout/process1"/>
    <dgm:cxn modelId="{C95C32DE-46BB-440D-B389-E38077FCF176}" type="presParOf" srcId="{3113A6BD-6ACF-4290-B84C-15ED98DE57D2}" destId="{1CB300E8-E762-4B19-A976-B6E1D3D4FCF9}" srcOrd="0" destOrd="0" presId="urn:microsoft.com/office/officeart/2005/8/layout/process1"/>
    <dgm:cxn modelId="{3BF19A31-A2B9-4C22-83F1-A15718B690AE}" type="presParOf" srcId="{AA008BA6-0381-434F-BB89-91DA329877D7}" destId="{793651DB-9342-4B77-A7A7-E423AA1AFA49}" srcOrd="2" destOrd="0" presId="urn:microsoft.com/office/officeart/2005/8/layout/process1"/>
    <dgm:cxn modelId="{A89EEA0F-A729-475A-B135-FB15E4AB723D}" type="presParOf" srcId="{AA008BA6-0381-434F-BB89-91DA329877D7}" destId="{F3435F23-6E4F-4E58-81D9-F143E49322D2}" srcOrd="3" destOrd="0" presId="urn:microsoft.com/office/officeart/2005/8/layout/process1"/>
    <dgm:cxn modelId="{5F3EB494-410F-49E1-ACE4-F98EC9714389}" type="presParOf" srcId="{F3435F23-6E4F-4E58-81D9-F143E49322D2}" destId="{7939B4CA-E62B-48C7-8FB2-BDF3CBB38952}" srcOrd="0" destOrd="0" presId="urn:microsoft.com/office/officeart/2005/8/layout/process1"/>
    <dgm:cxn modelId="{539195B6-2C1A-498F-A536-1EAFD03CE685}" type="presParOf" srcId="{AA008BA6-0381-434F-BB89-91DA329877D7}" destId="{F86EAC6C-0F42-43AE-B7DF-F23502FE4A3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9EED4-D76F-CC44-92C3-3354C4C6DFCB}">
      <dsp:nvSpPr>
        <dsp:cNvPr id="0" name=""/>
        <dsp:cNvSpPr/>
      </dsp:nvSpPr>
      <dsp:spPr>
        <a:xfrm>
          <a:off x="7143" y="0"/>
          <a:ext cx="2135187" cy="568898"/>
        </a:xfrm>
        <a:prstGeom prst="roundRect">
          <a:avLst>
            <a:gd name="adj" fmla="val 10000"/>
          </a:avLst>
        </a:prstGeom>
        <a:solidFill>
          <a:srgbClr val="445FC9"/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输入（</a:t>
          </a:r>
          <a:r>
            <a:rPr lang="en-US" altLang="zh-CN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Input</a:t>
          </a:r>
          <a:r>
            <a:rPr lang="zh-CN" altLang="en-US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sp:txBody>
      <dsp:txXfrm>
        <a:off x="23805" y="16662"/>
        <a:ext cx="2101863" cy="535574"/>
      </dsp:txXfrm>
    </dsp:sp>
    <dsp:sp modelId="{3113A6BD-6ACF-4290-B84C-15ED98DE57D2}">
      <dsp:nvSpPr>
        <dsp:cNvPr id="0" name=""/>
        <dsp:cNvSpPr/>
      </dsp:nvSpPr>
      <dsp:spPr>
        <a:xfrm>
          <a:off x="2355850" y="19685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>
            <a:latin typeface="思源黑体 CN Normal" panose="020B0400000000000000" pitchFamily="34" charset="-122"/>
            <a:ea typeface="思源黑体 CN Normal" panose="020B0400000000000000" pitchFamily="34" charset="-122"/>
            <a:cs typeface="Kaiti SC" charset="-122"/>
          </a:endParaRPr>
        </a:p>
      </dsp:txBody>
      <dsp:txXfrm>
        <a:off x="2355850" y="125590"/>
        <a:ext cx="316861" cy="317716"/>
      </dsp:txXfrm>
    </dsp:sp>
    <dsp:sp modelId="{793651DB-9342-4B77-A7A7-E423AA1AFA49}">
      <dsp:nvSpPr>
        <dsp:cNvPr id="0" name=""/>
        <dsp:cNvSpPr/>
      </dsp:nvSpPr>
      <dsp:spPr>
        <a:xfrm>
          <a:off x="2996406" y="0"/>
          <a:ext cx="2135187" cy="568898"/>
        </a:xfrm>
        <a:prstGeom prst="roundRect">
          <a:avLst>
            <a:gd name="adj" fmla="val 10000"/>
          </a:avLst>
        </a:prstGeom>
        <a:solidFill>
          <a:srgbClr val="445FC9"/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处理（</a:t>
          </a:r>
          <a:r>
            <a:rPr lang="en-US" altLang="zh-CN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Process</a:t>
          </a:r>
          <a:r>
            <a:rPr lang="zh-CN" altLang="en-US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sp:txBody>
      <dsp:txXfrm>
        <a:off x="3013068" y="16662"/>
        <a:ext cx="2101863" cy="535574"/>
      </dsp:txXfrm>
    </dsp:sp>
    <dsp:sp modelId="{F3435F23-6E4F-4E58-81D9-F143E49322D2}">
      <dsp:nvSpPr>
        <dsp:cNvPr id="0" name=""/>
        <dsp:cNvSpPr/>
      </dsp:nvSpPr>
      <dsp:spPr>
        <a:xfrm>
          <a:off x="5345112" y="19685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5345112" y="125590"/>
        <a:ext cx="316861" cy="317716"/>
      </dsp:txXfrm>
    </dsp:sp>
    <dsp:sp modelId="{F86EAC6C-0F42-43AE-B7DF-F23502FE4A3C}">
      <dsp:nvSpPr>
        <dsp:cNvPr id="0" name=""/>
        <dsp:cNvSpPr/>
      </dsp:nvSpPr>
      <dsp:spPr>
        <a:xfrm>
          <a:off x="5985668" y="0"/>
          <a:ext cx="2135187" cy="568898"/>
        </a:xfrm>
        <a:prstGeom prst="roundRect">
          <a:avLst>
            <a:gd name="adj" fmla="val 10000"/>
          </a:avLst>
        </a:prstGeom>
        <a:solidFill>
          <a:srgbClr val="445FC9"/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输出（</a:t>
          </a:r>
          <a:r>
            <a:rPr lang="en-US" altLang="zh-CN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Output</a:t>
          </a:r>
          <a:r>
            <a:rPr lang="zh-CN" altLang="en-US" sz="1800" kern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sp:txBody>
      <dsp:txXfrm>
        <a:off x="6002330" y="16662"/>
        <a:ext cx="2101863" cy="535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5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7249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IPO</a:t>
            </a:r>
            <a:r>
              <a:rPr lang="zh-CN" altLang="en-US" dirty="0"/>
              <a:t>（</a:t>
            </a:r>
            <a:r>
              <a:rPr lang="en-US" altLang="zh-CN" dirty="0"/>
              <a:t>Input-Process-Output</a:t>
            </a:r>
            <a:r>
              <a:rPr lang="zh-CN" altLang="en-US" dirty="0"/>
              <a:t>）是一种通用的程序设计方法，其思想是将程序分成输入、处理和输出三个部分。输入是指获取数据的过程，比如可以利用传感器获取数据，也可以获取用户输入数据等。处理是指对输入的数据进行处理的过程，它可以是排序、搜索、统计分析等，也可以是程序的主要逻辑处理，例如计算、判断等。处理的结果可以是新的数据、新的程序状态等，它们将用于后续的输出。输出是指将处理结果输出到输出设备的过程，它可以是打印、显示到屏幕、控制指定设备、写入文件等，可以用于用户的查看和使用，也可以用于后续程序的输入。</a:t>
            </a:r>
            <a:r>
              <a:rPr lang="en-US" altLang="zh-CN" dirty="0"/>
              <a:t>IPO</a:t>
            </a:r>
            <a:r>
              <a:rPr lang="zh-CN" altLang="en-US" dirty="0"/>
              <a:t>编程思想核心是以输入</a:t>
            </a:r>
            <a:r>
              <a:rPr lang="en-US" altLang="zh-CN" dirty="0"/>
              <a:t>-</a:t>
            </a:r>
            <a:r>
              <a:rPr lang="zh-CN" altLang="en-US" dirty="0"/>
              <a:t>处理</a:t>
            </a:r>
            <a:r>
              <a:rPr lang="en-US" altLang="zh-CN" dirty="0"/>
              <a:t>-</a:t>
            </a:r>
            <a:r>
              <a:rPr lang="zh-CN" altLang="en-US" dirty="0"/>
              <a:t>输出的步骤来构建程序，使程序更容易理解和管理，从而提高程序的质量。通过这种思想，我们可以更好地理解程序的结构，从而更好地实现程序的功能。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时间与时刻</a:t>
            </a:r>
            <a:endParaRPr lang="zh-CN" altLang="zh-CN" dirty="0"/>
          </a:p>
        </p:txBody>
      </p:sp>
      <p:graphicFrame>
        <p:nvGraphicFramePr>
          <p:cNvPr id="8" name="图表 26">
            <a:extLst>
              <a:ext uri="{FF2B5EF4-FFF2-40B4-BE49-F238E27FC236}">
                <a16:creationId xmlns:a16="http://schemas.microsoft.com/office/drawing/2014/main" id="{EAB1124F-C42B-2BD7-E3D1-17DE013B5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136243"/>
              </p:ext>
            </p:extLst>
          </p:nvPr>
        </p:nvGraphicFramePr>
        <p:xfrm>
          <a:off x="1890948" y="5292919"/>
          <a:ext cx="8128000" cy="56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37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调整程序功能，利用拍手开关控制主控板上的点阵屏进行控制，实现显示图案与清除显示之间的切换。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92750" y="3369434"/>
            <a:ext cx="5006499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拍手开关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6042" y="2166324"/>
            <a:ext cx="3199915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6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了解持续时间与检定时刻之间的区别和关系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能够对异常情况进行处理，初步实现利用程序控制指定的过程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拍手开关是一种有趣的开关模式，通过拍手实现灯的开关控制。如果想要利用</a:t>
            </a:r>
            <a:r>
              <a:rPr lang="en-US" altLang="zh-CN" dirty="0"/>
              <a:t>MixGo CC</a:t>
            </a:r>
            <a:r>
              <a:rPr lang="zh-CN" altLang="en-US" dirty="0"/>
              <a:t>主控板为</a:t>
            </a:r>
            <a:r>
              <a:rPr lang="en-US" altLang="zh-CN" dirty="0"/>
              <a:t>LED</a:t>
            </a:r>
            <a:r>
              <a:rPr lang="zh-CN" altLang="en-US" dirty="0"/>
              <a:t>灯制作一个拍手开关，应该如何实现呢？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首先利用串口打印模块获取声音传感器的取值情况，并选取适当阈值。之后利用条件判断语句根据声音数值判断拍手并进行开关操作。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93271-5958-B022-3AD9-8DEACDCFE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4" y="1951831"/>
            <a:ext cx="9421091" cy="438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420</Words>
  <Application>Microsoft Office PowerPoint</Application>
  <PresentationFormat>宽屏</PresentationFormat>
  <Paragraphs>40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方正粗圆简体</vt:lpstr>
      <vt:lpstr>方正准圆简体</vt:lpstr>
      <vt:lpstr>思源黑体 CN Normal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1053</cp:revision>
  <dcterms:created xsi:type="dcterms:W3CDTF">2019-07-04T08:14:00Z</dcterms:created>
  <dcterms:modified xsi:type="dcterms:W3CDTF">2023-10-18T05:14:26Z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