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789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说明一下可能不精确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16DB680-789F-A207-D569-44FA5BF8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305050"/>
            <a:ext cx="6800850" cy="2247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0E73B9E-17A5-D0DA-EBB4-53EC081596F3}"/>
              </a:ext>
            </a:extLst>
          </p:cNvPr>
          <p:cNvSpPr txBox="1">
            <a:spLocks/>
          </p:cNvSpPr>
          <p:nvPr/>
        </p:nvSpPr>
        <p:spPr>
          <a:xfrm>
            <a:off x="838200" y="1775317"/>
            <a:ext cx="10408920" cy="16536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循环是一种基本的程序结构，可以某些程序代码反复执行多次。</a:t>
            </a:r>
            <a:endParaRPr lang="zh-CN" altLang="en-US" dirty="0"/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EA64A48A-06DE-006B-4358-21C96BC05B93}"/>
              </a:ext>
            </a:extLst>
          </p:cNvPr>
          <p:cNvSpPr/>
          <p:nvPr/>
        </p:nvSpPr>
        <p:spPr>
          <a:xfrm>
            <a:off x="6564710" y="3687254"/>
            <a:ext cx="3179912" cy="1128744"/>
          </a:xfrm>
          <a:prstGeom prst="wedgeEllipseCallout">
            <a:avLst>
              <a:gd name="adj1" fmla="val -42054"/>
              <a:gd name="adj2" fmla="val -104908"/>
            </a:avLst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对于序列中的每一项，重复执行下方的代码</a:t>
            </a:r>
          </a:p>
        </p:txBody>
      </p:sp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752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中的数据可以有多种类型，某些方法的参数必须是指定的数据类型，否则将引发报错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有六个标准的数据类型：</a:t>
            </a:r>
            <a:endParaRPr lang="en-US" altLang="zh-CN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Numbers</a:t>
            </a:r>
            <a:r>
              <a:rPr lang="zh-CN" altLang="en-US" dirty="0"/>
              <a:t>（数字）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Tuple</a:t>
            </a:r>
            <a:r>
              <a:rPr lang="zh-CN" altLang="en-US" dirty="0"/>
              <a:t>（元组）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Set</a:t>
            </a:r>
            <a:r>
              <a:rPr lang="zh-CN" altLang="en-US" dirty="0"/>
              <a:t>（集合）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DC2B8-3D08-4B67-90E6-0B88AC8C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66" y="3200987"/>
            <a:ext cx="875193" cy="545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E7B66C-9919-4679-B069-4D44B80C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40" y="3702032"/>
            <a:ext cx="1664303" cy="5882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9159DB-DCBD-4CC9-A64E-D54E808CC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56" y="4262687"/>
            <a:ext cx="1692998" cy="487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62F9B6-CD11-41EE-B126-A47375D3A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543" y="4784359"/>
            <a:ext cx="1649953" cy="545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679FE7-9AD0-45EB-A08B-26E790295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94" y="5784272"/>
            <a:ext cx="4456644" cy="601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9624B6-5E27-4047-BF10-A3A7419EB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542" y="5308948"/>
            <a:ext cx="1692997" cy="5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调整程序功能，将秒表的计时修改为倒计时，并为秒表选择一个按钮作为开关。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秒表计时器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掌握利用程序实现过程控制的模式，能够编写程序选择适当程序结构实现需求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秒表是一种常用的测时仪器，又可称为</a:t>
            </a:r>
            <a:r>
              <a:rPr lang="en-US" altLang="zh-CN" dirty="0"/>
              <a:t>“</a:t>
            </a:r>
            <a:r>
              <a:rPr lang="zh-CN" altLang="en-US" dirty="0"/>
              <a:t>机械停表</a:t>
            </a:r>
            <a:r>
              <a:rPr lang="en-US" altLang="zh-CN" dirty="0"/>
              <a:t>”</a:t>
            </a:r>
            <a:r>
              <a:rPr lang="zh-CN" altLang="en-US" dirty="0"/>
              <a:t>。秒表广泛应用于各个领域，包括运动比赛、科学实验、个人训练和工业生产等，是生产生活中不可或缺的工具之一。如果想要利用</a:t>
            </a:r>
            <a:r>
              <a:rPr lang="en-US" altLang="zh-CN" dirty="0"/>
              <a:t>MixGo CC</a:t>
            </a:r>
            <a:r>
              <a:rPr lang="zh-CN" altLang="en-US" dirty="0"/>
              <a:t>主控板制作一个计时秒表，应该如何实现呢？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首先利用屏幕显示以及延时模块实现秒表基本功能，之后利用</a:t>
            </a:r>
            <a:r>
              <a:rPr lang="en-US" altLang="zh-CN" dirty="0"/>
              <a:t>for</a:t>
            </a:r>
            <a:r>
              <a:rPr lang="zh-CN" altLang="en-US" dirty="0"/>
              <a:t>循环语句优化程序，使秒表的计时时间可以快速调整。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C0F0948-9C3F-29D3-7170-4AA9EAE0F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10094"/>
              </p:ext>
            </p:extLst>
          </p:nvPr>
        </p:nvGraphicFramePr>
        <p:xfrm>
          <a:off x="1074738" y="1154113"/>
          <a:ext cx="10042524" cy="25852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576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CE5FC0C-B9DC-80A1-0327-A50FD2F6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439405"/>
            <a:ext cx="5100441" cy="9151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548B37-B207-FC55-B4EB-D6A5992DF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94"/>
          <a:stretch/>
        </p:blipFill>
        <p:spPr>
          <a:xfrm>
            <a:off x="4567237" y="2924175"/>
            <a:ext cx="1655763" cy="6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B2C4B-2693-B8E1-B042-BFAE9405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18" y="2305049"/>
            <a:ext cx="8514163" cy="2814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316</Words>
  <Application>Microsoft Office PowerPoint</Application>
  <PresentationFormat>宽屏</PresentationFormat>
  <Paragraphs>52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1050</cp:revision>
  <dcterms:created xsi:type="dcterms:W3CDTF">2019-07-04T08:14:00Z</dcterms:created>
  <dcterms:modified xsi:type="dcterms:W3CDTF">2023-10-26T10:12:41Z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