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01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818" r:id="rId14"/>
    <p:sldId id="778" r:id="rId15"/>
    <p:sldId id="817" r:id="rId16"/>
    <p:sldId id="826" r:id="rId17"/>
    <p:sldId id="775" r:id="rId18"/>
    <p:sldId id="639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724938"/>
          </a:xfrm>
        </p:spPr>
        <p:txBody>
          <a:bodyPr>
            <a:normAutofit/>
          </a:bodyPr>
          <a:lstStyle/>
          <a:p>
            <a:r>
              <a:rPr lang="zh-CN" altLang="en-US" dirty="0"/>
              <a:t>磁传感器是把磁场、电流、应力应变、温度、光等外界因素引起敏感元件磁性能变化转换成电信号，以这种方式来检测相应物理量的器件。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838200" y="1133817"/>
            <a:ext cx="5109091" cy="460375"/>
          </a:xfrm>
        </p:spPr>
        <p:txBody>
          <a:bodyPr/>
          <a:lstStyle/>
          <a:p>
            <a:r>
              <a:rPr lang="zh-CN" altLang="en-US" dirty="0"/>
              <a:t> 磁</a:t>
            </a:r>
            <a:r>
              <a:rPr lang="zh-CN" altLang="en-US" dirty="0"/>
              <a:t>传感器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475"/>
            <a:ext cx="9587230" cy="3132455"/>
          </a:xfrm>
        </p:spPr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金属检测仪应用电磁感原理来探测金属。所有金属包括铁和非铁都有很高的探测灵敏度。金属检测仪主要用于化工产品、服装、面食、冷冻食品、干鲜蔬果、药品等行业的金属异物探测，检测原料或产品中夹杂或漏落的铁、铅等各种金属杂质等。请你利用飞乙，制作一个金属检测仪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2295" y="1946910"/>
            <a:ext cx="6200140" cy="393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调整程序功能，尝试检测不同方向上的磁场</a:t>
            </a:r>
            <a:r>
              <a:rPr lang="zh-CN" altLang="en-US" dirty="0"/>
              <a:t>强度。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金属</a:t>
            </a:r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探测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099560" y="2166324"/>
            <a:ext cx="39928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10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了解磁场强度，掌握磁场强度传感器的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磁现象是最早被人类认识的物理现象之一。在现代科学技术和人类生活中，处处可遇到磁场，发电机、电动机、变压器、电报、电话、收音机以至加速器、热核聚变装置、电磁测量仪表等，无不与磁现象有关。甚至在人体内，伴随着生命活动，一些组织和器官内也会产生微弱的磁场。请你利用飞乙制作一个磁场检测仪，用来获取身边的</a:t>
            </a:r>
            <a:r>
              <a:rPr lang="zh-CN" altLang="en-US" dirty="0"/>
              <a:t>磁场强度。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利用串口打印模块获取磁场强度传感器的取值情况。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4" cy="33624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5710" y="1252855"/>
            <a:ext cx="2912745" cy="730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5060" y="2804795"/>
            <a:ext cx="5296535" cy="1635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宽屏</PresentationFormat>
  <Paragraphs>64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拓展任务</vt:lpstr>
      <vt:lpstr>程序演示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1056</cp:revision>
  <dcterms:created xsi:type="dcterms:W3CDTF">2019-07-04T08:14:00Z</dcterms:created>
  <dcterms:modified xsi:type="dcterms:W3CDTF">2024-07-19T11:37:54Z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77F6144B50614D00927399598F2546C6_13</vt:lpwstr>
  </property>
</Properties>
</file>